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4" r:id="rId2"/>
    <p:sldId id="265" r:id="rId3"/>
    <p:sldId id="266" r:id="rId4"/>
    <p:sldId id="267" r:id="rId5"/>
    <p:sldId id="256" r:id="rId6"/>
    <p:sldId id="257" r:id="rId7"/>
    <p:sldId id="258" r:id="rId8"/>
    <p:sldId id="260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37" autoAdjust="0"/>
  </p:normalViewPr>
  <p:slideViewPr>
    <p:cSldViewPr>
      <p:cViewPr varScale="1">
        <p:scale>
          <a:sx n="69" d="100"/>
          <a:sy n="69" d="100"/>
        </p:scale>
        <p:origin x="178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1EEFB-D92D-42A3-856D-057F0A41E986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4D75B-F6E6-4538-90AE-3830606A3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4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4/27/16 </a:t>
            </a:r>
            <a:r>
              <a:rPr lang="en-US" dirty="0" smtClean="0"/>
              <a:t>Diagnostic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5B7E-7D84-42FF-921E-ECF1775DF7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1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EB02</a:t>
            </a:r>
            <a:r>
              <a:rPr lang="en-US" baseline="0" dirty="0" smtClean="0"/>
              <a:t> </a:t>
            </a:r>
            <a:r>
              <a:rPr lang="en-US" dirty="0" smtClean="0"/>
              <a:t>4/27/16 – </a:t>
            </a:r>
            <a:r>
              <a:rPr lang="en-US" dirty="0" smtClean="0"/>
              <a:t>no injection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5B7E-7D84-42FF-921E-ECF1775DF7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9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EB03</a:t>
            </a:r>
            <a:r>
              <a:rPr lang="en-US" baseline="0" dirty="0" smtClean="0"/>
              <a:t> </a:t>
            </a:r>
            <a:r>
              <a:rPr lang="en-US" dirty="0" smtClean="0"/>
              <a:t>4/27/16 – no injection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5B7E-7D84-42FF-921E-ECF1775DF7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56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 5-3-16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D75B-F6E6-4538-90AE-3830606A3D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48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EB02 20 </a:t>
            </a:r>
            <a:r>
              <a:rPr lang="en-US" dirty="0" smtClean="0"/>
              <a:t>minute no cocktail control on </a:t>
            </a:r>
            <a:r>
              <a:rPr lang="en-US" dirty="0" smtClean="0"/>
              <a:t>5-3-16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D75B-F6E6-4538-90AE-3830606A3D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96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EB03 20 minute no cocktail control on 5-3-16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D75B-F6E6-4538-90AE-3830606A3D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5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Diagnostic 5-12-16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40B86-F3F3-446E-9E3E-4140297BD2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5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EB02 20 minute no cocktail control on 5-12-16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40B86-F3F3-446E-9E3E-4140297BD2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8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EB03 20 minute no cocktail control on 5-12-16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40B86-F3F3-446E-9E3E-4140297BD2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5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1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5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5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1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6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7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9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FC48C-F5FD-477A-9BBB-C3C73BE122EE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41980-0378-43C6-8E03-2C4311EF4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98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EB02-03 </a:t>
            </a:r>
            <a:r>
              <a:rPr lang="en-US" sz="4800" dirty="0" err="1" smtClean="0"/>
              <a:t>Evaporimeter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No </a:t>
            </a:r>
            <a:r>
              <a:rPr lang="en-US" sz="3000" dirty="0" err="1" smtClean="0"/>
              <a:t>Cktl</a:t>
            </a:r>
            <a:r>
              <a:rPr lang="en-US" sz="3000" dirty="0" smtClean="0"/>
              <a:t> Stimulation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077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68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491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29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9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801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76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62</Words>
  <Application>Microsoft Office PowerPoint</Application>
  <PresentationFormat>On-screen Show (4:3)</PresentationFormat>
  <Paragraphs>20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EB02-03 Evaporimeter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Stanford Univ</dc:creator>
  <cp:lastModifiedBy>CFRL</cp:lastModifiedBy>
  <cp:revision>8</cp:revision>
  <dcterms:created xsi:type="dcterms:W3CDTF">2016-05-03T17:03:43Z</dcterms:created>
  <dcterms:modified xsi:type="dcterms:W3CDTF">2016-10-12T20:29:58Z</dcterms:modified>
</cp:coreProperties>
</file>