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4" autoAdjust="0"/>
    <p:restoredTop sz="94612" autoAdjust="0"/>
  </p:normalViewPr>
  <p:slideViewPr>
    <p:cSldViewPr snapToGrid="0">
      <p:cViewPr varScale="1">
        <p:scale>
          <a:sx n="78" d="100"/>
          <a:sy n="78" d="100"/>
        </p:scale>
        <p:origin x="141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58A84-A026-452C-AD91-D816A2A1577D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2CB30-705C-481D-A107-E0117F38C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4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3-25-16</a:t>
            </a:r>
            <a:r>
              <a:rPr lang="en-US" baseline="0" dirty="0" smtClean="0"/>
              <a:t> Diagnostic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03150-21A0-417D-B0EF-2D38E70D20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9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EB01 </a:t>
            </a:r>
            <a:r>
              <a:rPr lang="en-US" dirty="0" smtClean="0"/>
              <a:t>3-25-16 </a:t>
            </a:r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03150-21A0-417D-B0EF-2D38E70D20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79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EB01 </a:t>
            </a:r>
            <a:r>
              <a:rPr lang="en-US" dirty="0" smtClean="0"/>
              <a:t>3-25-16 </a:t>
            </a:r>
            <a:r>
              <a:rPr lang="en-US" dirty="0" smtClean="0"/>
              <a:t>R3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03150-21A0-417D-B0EF-2D38E70D20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87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4-7-16</a:t>
            </a:r>
            <a:r>
              <a:rPr lang="en-US" baseline="0" dirty="0" smtClean="0"/>
              <a:t> Diagnostic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8559F-BFDE-42C1-9BEF-B213A4382C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80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EB01 L2 4-7-16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8559F-BFDE-42C1-9BEF-B213A4382C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51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EB01 L3 4-7-16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8559F-BFDE-42C1-9BEF-B213A4382C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6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5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7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7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0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5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5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5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2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2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46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64043"/>
            <a:ext cx="7772400" cy="2387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EB01 </a:t>
            </a:r>
            <a:br>
              <a:rPr lang="en-US" sz="4800" dirty="0" smtClean="0"/>
            </a:br>
            <a:r>
              <a:rPr lang="en-US" sz="4800" dirty="0" err="1" smtClean="0"/>
              <a:t>Evaporimeter</a:t>
            </a:r>
            <a:r>
              <a:rPr lang="en-US" sz="4800" dirty="0" smtClean="0"/>
              <a:t> Screenshots</a:t>
            </a:r>
            <a:br>
              <a:rPr lang="en-US" sz="4800" dirty="0" smtClean="0"/>
            </a:br>
            <a:r>
              <a:rPr lang="en-US" sz="3600" dirty="0" smtClean="0"/>
              <a:t>0.03%</a:t>
            </a:r>
            <a:r>
              <a:rPr lang="en-US" sz="3600" dirty="0" smtClean="0"/>
              <a:t> </a:t>
            </a:r>
            <a:r>
              <a:rPr lang="en-US" sz="3600" dirty="0" err="1" smtClean="0"/>
              <a:t>Cktl</a:t>
            </a:r>
            <a:r>
              <a:rPr lang="en-US" sz="3600" dirty="0" smtClean="0"/>
              <a:t> Stimulation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096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528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8216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755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3381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8726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3061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23</Words>
  <Application>Microsoft Office PowerPoint</Application>
  <PresentationFormat>On-screen Show (4:3)</PresentationFormat>
  <Paragraphs>13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EB01  Evaporimeter Screenshots 0.03% Cktl Stimulation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EB01  Evaporimeter Screenshots Full Cktl Stimulation</dc:title>
  <dc:creator>CFRL</dc:creator>
  <cp:lastModifiedBy>CFRL</cp:lastModifiedBy>
  <cp:revision>8</cp:revision>
  <dcterms:created xsi:type="dcterms:W3CDTF">2016-10-10T22:18:48Z</dcterms:created>
  <dcterms:modified xsi:type="dcterms:W3CDTF">2016-10-10T23:15:36Z</dcterms:modified>
</cp:coreProperties>
</file>