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29819600" cy="423418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7466" autoAdjust="0"/>
  </p:normalViewPr>
  <p:slideViewPr>
    <p:cSldViewPr snapToGrid="0" showGuides="1">
      <p:cViewPr varScale="1">
        <p:scale>
          <a:sx n="128" d="100"/>
          <a:sy n="128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B62E5-8898-4B52-9CC5-E80729C3E461}" type="datetimeFigureOut">
              <a:rPr lang="de-DE" smtClean="0"/>
              <a:pPr/>
              <a:t>04.03.2014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1F5DF-CCD2-474D-9640-F2A99217164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0"/>
          <p:cNvGrpSpPr>
            <a:grpSpLocks/>
          </p:cNvGrpSpPr>
          <p:nvPr/>
        </p:nvGrpSpPr>
        <p:grpSpPr bwMode="auto">
          <a:xfrm>
            <a:off x="400050" y="830263"/>
            <a:ext cx="8059738" cy="5232400"/>
            <a:chOff x="399570" y="829876"/>
            <a:chExt cx="8060551" cy="5232827"/>
          </a:xfrm>
        </p:grpSpPr>
        <p:sp>
          <p:nvSpPr>
            <p:cNvPr id="3" name="Rechteck 2"/>
            <p:cNvSpPr/>
            <p:nvPr/>
          </p:nvSpPr>
          <p:spPr>
            <a:xfrm>
              <a:off x="399570" y="829876"/>
              <a:ext cx="8060551" cy="52328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4" name="Gruppieren 8"/>
            <p:cNvGrpSpPr>
              <a:grpSpLocks/>
            </p:cNvGrpSpPr>
            <p:nvPr/>
          </p:nvGrpSpPr>
          <p:grpSpPr bwMode="auto">
            <a:xfrm>
              <a:off x="462343" y="898525"/>
              <a:ext cx="7921245" cy="4725988"/>
              <a:chOff x="462343" y="898525"/>
              <a:chExt cx="7921245" cy="4725988"/>
            </a:xfrm>
          </p:grpSpPr>
          <p:sp>
            <p:nvSpPr>
              <p:cNvPr id="5" name="Line 9"/>
              <p:cNvSpPr>
                <a:spLocks noChangeShapeType="1"/>
              </p:cNvSpPr>
              <p:nvPr/>
            </p:nvSpPr>
            <p:spPr bwMode="auto">
              <a:xfrm>
                <a:off x="1042988" y="4487863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" name="Line 10"/>
              <p:cNvSpPr>
                <a:spLocks noChangeShapeType="1"/>
              </p:cNvSpPr>
              <p:nvPr/>
            </p:nvSpPr>
            <p:spPr bwMode="auto">
              <a:xfrm>
                <a:off x="1042988" y="3906838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" name="Line 11"/>
              <p:cNvSpPr>
                <a:spLocks noChangeShapeType="1"/>
              </p:cNvSpPr>
              <p:nvPr/>
            </p:nvSpPr>
            <p:spPr bwMode="auto">
              <a:xfrm>
                <a:off x="1042988" y="3316288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Line 12"/>
              <p:cNvSpPr>
                <a:spLocks noChangeShapeType="1"/>
              </p:cNvSpPr>
              <p:nvPr/>
            </p:nvSpPr>
            <p:spPr bwMode="auto">
              <a:xfrm>
                <a:off x="1042988" y="2735263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1042988" y="2144713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" name="Line 14"/>
              <p:cNvSpPr>
                <a:spLocks noChangeShapeType="1"/>
              </p:cNvSpPr>
              <p:nvPr/>
            </p:nvSpPr>
            <p:spPr bwMode="auto">
              <a:xfrm>
                <a:off x="1042988" y="1563688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Line 15"/>
              <p:cNvSpPr>
                <a:spLocks noChangeShapeType="1"/>
              </p:cNvSpPr>
              <p:nvPr/>
            </p:nvSpPr>
            <p:spPr bwMode="auto">
              <a:xfrm>
                <a:off x="1042988" y="973138"/>
                <a:ext cx="7339012" cy="1587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" name="Line 16"/>
              <p:cNvSpPr>
                <a:spLocks noChangeShapeType="1"/>
              </p:cNvSpPr>
              <p:nvPr/>
            </p:nvSpPr>
            <p:spPr bwMode="auto">
              <a:xfrm>
                <a:off x="1042988" y="973138"/>
                <a:ext cx="1587" cy="41052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" name="Line 17"/>
              <p:cNvSpPr>
                <a:spLocks noChangeShapeType="1"/>
              </p:cNvSpPr>
              <p:nvPr/>
            </p:nvSpPr>
            <p:spPr bwMode="auto">
              <a:xfrm>
                <a:off x="1011238" y="5078413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Line 18"/>
              <p:cNvSpPr>
                <a:spLocks noChangeShapeType="1"/>
              </p:cNvSpPr>
              <p:nvPr/>
            </p:nvSpPr>
            <p:spPr bwMode="auto">
              <a:xfrm>
                <a:off x="1011238" y="4487863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1011238" y="3906838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>
                <a:off x="1011238" y="3316288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" name="Line 21"/>
              <p:cNvSpPr>
                <a:spLocks noChangeShapeType="1"/>
              </p:cNvSpPr>
              <p:nvPr/>
            </p:nvSpPr>
            <p:spPr bwMode="auto">
              <a:xfrm>
                <a:off x="1011238" y="2735263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" name="Line 22"/>
              <p:cNvSpPr>
                <a:spLocks noChangeShapeType="1"/>
              </p:cNvSpPr>
              <p:nvPr/>
            </p:nvSpPr>
            <p:spPr bwMode="auto">
              <a:xfrm>
                <a:off x="1011238" y="2144713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011238" y="1563688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>
                <a:off x="1011238" y="973138"/>
                <a:ext cx="31750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>
                <a:off x="1042988" y="5078413"/>
                <a:ext cx="7339012" cy="1587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 flipV="1">
                <a:off x="104298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" name="Line 27"/>
              <p:cNvSpPr>
                <a:spLocks noChangeShapeType="1"/>
              </p:cNvSpPr>
              <p:nvPr/>
            </p:nvSpPr>
            <p:spPr bwMode="auto">
              <a:xfrm flipV="1">
                <a:off x="123666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" name="Line 28"/>
              <p:cNvSpPr>
                <a:spLocks noChangeShapeType="1"/>
              </p:cNvSpPr>
              <p:nvPr/>
            </p:nvSpPr>
            <p:spPr bwMode="auto">
              <a:xfrm flipV="1">
                <a:off x="143033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 flipV="1">
                <a:off x="162401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" name="Line 30"/>
              <p:cNvSpPr>
                <a:spLocks noChangeShapeType="1"/>
              </p:cNvSpPr>
              <p:nvPr/>
            </p:nvSpPr>
            <p:spPr bwMode="auto">
              <a:xfrm flipV="1">
                <a:off x="181927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" name="Line 31"/>
              <p:cNvSpPr>
                <a:spLocks noChangeShapeType="1"/>
              </p:cNvSpPr>
              <p:nvPr/>
            </p:nvSpPr>
            <p:spPr bwMode="auto">
              <a:xfrm flipV="1">
                <a:off x="200501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" name="Line 32"/>
              <p:cNvSpPr>
                <a:spLocks noChangeShapeType="1"/>
              </p:cNvSpPr>
              <p:nvPr/>
            </p:nvSpPr>
            <p:spPr bwMode="auto">
              <a:xfrm flipV="1">
                <a:off x="219868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9" name="Line 33"/>
              <p:cNvSpPr>
                <a:spLocks noChangeShapeType="1"/>
              </p:cNvSpPr>
              <p:nvPr/>
            </p:nvSpPr>
            <p:spPr bwMode="auto">
              <a:xfrm flipV="1">
                <a:off x="239236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" name="Line 34"/>
              <p:cNvSpPr>
                <a:spLocks noChangeShapeType="1"/>
              </p:cNvSpPr>
              <p:nvPr/>
            </p:nvSpPr>
            <p:spPr bwMode="auto">
              <a:xfrm flipV="1">
                <a:off x="258603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" name="Line 35"/>
              <p:cNvSpPr>
                <a:spLocks noChangeShapeType="1"/>
              </p:cNvSpPr>
              <p:nvPr/>
            </p:nvSpPr>
            <p:spPr bwMode="auto">
              <a:xfrm flipV="1">
                <a:off x="278130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" name="Line 36"/>
              <p:cNvSpPr>
                <a:spLocks noChangeShapeType="1"/>
              </p:cNvSpPr>
              <p:nvPr/>
            </p:nvSpPr>
            <p:spPr bwMode="auto">
              <a:xfrm flipV="1">
                <a:off x="297497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3" name="Line 37"/>
              <p:cNvSpPr>
                <a:spLocks noChangeShapeType="1"/>
              </p:cNvSpPr>
              <p:nvPr/>
            </p:nvSpPr>
            <p:spPr bwMode="auto">
              <a:xfrm flipV="1">
                <a:off x="316865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" name="Line 38"/>
              <p:cNvSpPr>
                <a:spLocks noChangeShapeType="1"/>
              </p:cNvSpPr>
              <p:nvPr/>
            </p:nvSpPr>
            <p:spPr bwMode="auto">
              <a:xfrm flipV="1">
                <a:off x="336232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5" name="Line 39"/>
              <p:cNvSpPr>
                <a:spLocks noChangeShapeType="1"/>
              </p:cNvSpPr>
              <p:nvPr/>
            </p:nvSpPr>
            <p:spPr bwMode="auto">
              <a:xfrm flipV="1">
                <a:off x="355600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6" name="Line 40"/>
              <p:cNvSpPr>
                <a:spLocks noChangeShapeType="1"/>
              </p:cNvSpPr>
              <p:nvPr/>
            </p:nvSpPr>
            <p:spPr bwMode="auto">
              <a:xfrm flipV="1">
                <a:off x="375126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7" name="Line 41"/>
              <p:cNvSpPr>
                <a:spLocks noChangeShapeType="1"/>
              </p:cNvSpPr>
              <p:nvPr/>
            </p:nvSpPr>
            <p:spPr bwMode="auto">
              <a:xfrm flipV="1">
                <a:off x="393700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Line 42"/>
              <p:cNvSpPr>
                <a:spLocks noChangeShapeType="1"/>
              </p:cNvSpPr>
              <p:nvPr/>
            </p:nvSpPr>
            <p:spPr bwMode="auto">
              <a:xfrm flipV="1">
                <a:off x="413067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" name="Line 43"/>
              <p:cNvSpPr>
                <a:spLocks noChangeShapeType="1"/>
              </p:cNvSpPr>
              <p:nvPr/>
            </p:nvSpPr>
            <p:spPr bwMode="auto">
              <a:xfrm flipV="1">
                <a:off x="432435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" name="Line 44"/>
              <p:cNvSpPr>
                <a:spLocks noChangeShapeType="1"/>
              </p:cNvSpPr>
              <p:nvPr/>
            </p:nvSpPr>
            <p:spPr bwMode="auto">
              <a:xfrm flipV="1">
                <a:off x="451802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" name="Line 45"/>
              <p:cNvSpPr>
                <a:spLocks noChangeShapeType="1"/>
              </p:cNvSpPr>
              <p:nvPr/>
            </p:nvSpPr>
            <p:spPr bwMode="auto">
              <a:xfrm flipV="1">
                <a:off x="471328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" name="Line 46"/>
              <p:cNvSpPr>
                <a:spLocks noChangeShapeType="1"/>
              </p:cNvSpPr>
              <p:nvPr/>
            </p:nvSpPr>
            <p:spPr bwMode="auto">
              <a:xfrm flipV="1">
                <a:off x="490696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" name="Line 47"/>
              <p:cNvSpPr>
                <a:spLocks noChangeShapeType="1"/>
              </p:cNvSpPr>
              <p:nvPr/>
            </p:nvSpPr>
            <p:spPr bwMode="auto">
              <a:xfrm flipV="1">
                <a:off x="510063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" name="Line 48"/>
              <p:cNvSpPr>
                <a:spLocks noChangeShapeType="1"/>
              </p:cNvSpPr>
              <p:nvPr/>
            </p:nvSpPr>
            <p:spPr bwMode="auto">
              <a:xfrm flipV="1">
                <a:off x="529431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5" name="Line 49"/>
              <p:cNvSpPr>
                <a:spLocks noChangeShapeType="1"/>
              </p:cNvSpPr>
              <p:nvPr/>
            </p:nvSpPr>
            <p:spPr bwMode="auto">
              <a:xfrm flipV="1">
                <a:off x="548798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6" name="Line 50"/>
              <p:cNvSpPr>
                <a:spLocks noChangeShapeType="1"/>
              </p:cNvSpPr>
              <p:nvPr/>
            </p:nvSpPr>
            <p:spPr bwMode="auto">
              <a:xfrm flipV="1">
                <a:off x="567531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7" name="Line 51"/>
              <p:cNvSpPr>
                <a:spLocks noChangeShapeType="1"/>
              </p:cNvSpPr>
              <p:nvPr/>
            </p:nvSpPr>
            <p:spPr bwMode="auto">
              <a:xfrm flipV="1">
                <a:off x="586898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" name="Line 52"/>
              <p:cNvSpPr>
                <a:spLocks noChangeShapeType="1"/>
              </p:cNvSpPr>
              <p:nvPr/>
            </p:nvSpPr>
            <p:spPr bwMode="auto">
              <a:xfrm flipV="1">
                <a:off x="606266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" name="Line 53"/>
              <p:cNvSpPr>
                <a:spLocks noChangeShapeType="1"/>
              </p:cNvSpPr>
              <p:nvPr/>
            </p:nvSpPr>
            <p:spPr bwMode="auto">
              <a:xfrm flipV="1">
                <a:off x="625633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0" name="Line 54"/>
              <p:cNvSpPr>
                <a:spLocks noChangeShapeType="1"/>
              </p:cNvSpPr>
              <p:nvPr/>
            </p:nvSpPr>
            <p:spPr bwMode="auto">
              <a:xfrm flipV="1">
                <a:off x="645001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1" name="Line 55"/>
              <p:cNvSpPr>
                <a:spLocks noChangeShapeType="1"/>
              </p:cNvSpPr>
              <p:nvPr/>
            </p:nvSpPr>
            <p:spPr bwMode="auto">
              <a:xfrm flipV="1">
                <a:off x="6643688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2" name="Line 56"/>
              <p:cNvSpPr>
                <a:spLocks noChangeShapeType="1"/>
              </p:cNvSpPr>
              <p:nvPr/>
            </p:nvSpPr>
            <p:spPr bwMode="auto">
              <a:xfrm flipV="1">
                <a:off x="683895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" name="Line 57"/>
              <p:cNvSpPr>
                <a:spLocks noChangeShapeType="1"/>
              </p:cNvSpPr>
              <p:nvPr/>
            </p:nvSpPr>
            <p:spPr bwMode="auto">
              <a:xfrm flipV="1">
                <a:off x="703262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" name="Line 58"/>
              <p:cNvSpPr>
                <a:spLocks noChangeShapeType="1"/>
              </p:cNvSpPr>
              <p:nvPr/>
            </p:nvSpPr>
            <p:spPr bwMode="auto">
              <a:xfrm flipV="1">
                <a:off x="722630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" name="Line 59"/>
              <p:cNvSpPr>
                <a:spLocks noChangeShapeType="1"/>
              </p:cNvSpPr>
              <p:nvPr/>
            </p:nvSpPr>
            <p:spPr bwMode="auto">
              <a:xfrm flipV="1">
                <a:off x="741997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" name="Line 60"/>
              <p:cNvSpPr>
                <a:spLocks noChangeShapeType="1"/>
              </p:cNvSpPr>
              <p:nvPr/>
            </p:nvSpPr>
            <p:spPr bwMode="auto">
              <a:xfrm flipV="1">
                <a:off x="7605713" y="5078413"/>
                <a:ext cx="1587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7" name="Line 61"/>
              <p:cNvSpPr>
                <a:spLocks noChangeShapeType="1"/>
              </p:cNvSpPr>
              <p:nvPr/>
            </p:nvSpPr>
            <p:spPr bwMode="auto">
              <a:xfrm flipV="1">
                <a:off x="780097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8" name="Line 62"/>
              <p:cNvSpPr>
                <a:spLocks noChangeShapeType="1"/>
              </p:cNvSpPr>
              <p:nvPr/>
            </p:nvSpPr>
            <p:spPr bwMode="auto">
              <a:xfrm flipV="1">
                <a:off x="799465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" name="Line 63"/>
              <p:cNvSpPr>
                <a:spLocks noChangeShapeType="1"/>
              </p:cNvSpPr>
              <p:nvPr/>
            </p:nvSpPr>
            <p:spPr bwMode="auto">
              <a:xfrm flipV="1">
                <a:off x="8188325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" name="Line 64"/>
              <p:cNvSpPr>
                <a:spLocks noChangeShapeType="1"/>
              </p:cNvSpPr>
              <p:nvPr/>
            </p:nvSpPr>
            <p:spPr bwMode="auto">
              <a:xfrm flipV="1">
                <a:off x="8382000" y="5078413"/>
                <a:ext cx="1588" cy="3016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" name="Gruppieren 4"/>
              <p:cNvGrpSpPr>
                <a:grpSpLocks/>
              </p:cNvGrpSpPr>
              <p:nvPr/>
            </p:nvGrpSpPr>
            <p:grpSpPr bwMode="auto">
              <a:xfrm>
                <a:off x="1096962" y="3383756"/>
                <a:ext cx="7232475" cy="274463"/>
                <a:chOff x="1096962" y="3383756"/>
                <a:chExt cx="7232475" cy="274463"/>
              </a:xfrm>
            </p:grpSpPr>
            <p:sp>
              <p:nvSpPr>
                <p:cNvPr id="244" name="Freeform 67"/>
                <p:cNvSpPr>
                  <a:spLocks/>
                </p:cNvSpPr>
                <p:nvPr/>
              </p:nvSpPr>
              <p:spPr bwMode="auto">
                <a:xfrm>
                  <a:off x="1136650" y="3425825"/>
                  <a:ext cx="7153275" cy="193675"/>
                </a:xfrm>
                <a:custGeom>
                  <a:avLst/>
                  <a:gdLst>
                    <a:gd name="T0" fmla="*/ 0 w 922"/>
                    <a:gd name="T1" fmla="*/ 600160090 h 25"/>
                    <a:gd name="T2" fmla="*/ 1504833376 w 922"/>
                    <a:gd name="T3" fmla="*/ 900240135 h 25"/>
                    <a:gd name="T4" fmla="*/ 2147483647 w 922"/>
                    <a:gd name="T5" fmla="*/ 600160090 h 25"/>
                    <a:gd name="T6" fmla="*/ 2147483647 w 922"/>
                    <a:gd name="T7" fmla="*/ 840224126 h 25"/>
                    <a:gd name="T8" fmla="*/ 2147483647 w 922"/>
                    <a:gd name="T9" fmla="*/ 1260336189 h 25"/>
                    <a:gd name="T10" fmla="*/ 2147483647 w 922"/>
                    <a:gd name="T11" fmla="*/ 840224126 h 25"/>
                    <a:gd name="T12" fmla="*/ 2147483647 w 922"/>
                    <a:gd name="T13" fmla="*/ 1020272153 h 25"/>
                    <a:gd name="T14" fmla="*/ 2147483647 w 922"/>
                    <a:gd name="T15" fmla="*/ 600160090 h 25"/>
                    <a:gd name="T16" fmla="*/ 2147483647 w 922"/>
                    <a:gd name="T17" fmla="*/ 1020272153 h 25"/>
                    <a:gd name="T18" fmla="*/ 2147483647 w 922"/>
                    <a:gd name="T19" fmla="*/ 600160090 h 25"/>
                    <a:gd name="T20" fmla="*/ 2147483647 w 922"/>
                    <a:gd name="T21" fmla="*/ 720192108 h 25"/>
                    <a:gd name="T22" fmla="*/ 2147483647 w 922"/>
                    <a:gd name="T23" fmla="*/ 720192108 h 25"/>
                    <a:gd name="T24" fmla="*/ 2147483647 w 922"/>
                    <a:gd name="T25" fmla="*/ 660176099 h 25"/>
                    <a:gd name="T26" fmla="*/ 2147483647 w 922"/>
                    <a:gd name="T27" fmla="*/ 660176099 h 25"/>
                    <a:gd name="T28" fmla="*/ 2147483647 w 922"/>
                    <a:gd name="T29" fmla="*/ 660176099 h 25"/>
                    <a:gd name="T30" fmla="*/ 2147483647 w 922"/>
                    <a:gd name="T31" fmla="*/ 720192108 h 25"/>
                    <a:gd name="T32" fmla="*/ 2147483647 w 922"/>
                    <a:gd name="T33" fmla="*/ 720192108 h 25"/>
                    <a:gd name="T34" fmla="*/ 2147483647 w 922"/>
                    <a:gd name="T35" fmla="*/ 660176099 h 25"/>
                    <a:gd name="T36" fmla="*/ 2147483647 w 922"/>
                    <a:gd name="T37" fmla="*/ 660176099 h 25"/>
                    <a:gd name="T38" fmla="*/ 2147483647 w 922"/>
                    <a:gd name="T39" fmla="*/ 720192108 h 25"/>
                    <a:gd name="T40" fmla="*/ 2147483647 w 922"/>
                    <a:gd name="T41" fmla="*/ 1320352198 h 25"/>
                    <a:gd name="T42" fmla="*/ 2147483647 w 922"/>
                    <a:gd name="T43" fmla="*/ 1440384216 h 25"/>
                    <a:gd name="T44" fmla="*/ 2147483647 w 922"/>
                    <a:gd name="T45" fmla="*/ 1500400225 h 25"/>
                    <a:gd name="T46" fmla="*/ 2147483647 w 922"/>
                    <a:gd name="T47" fmla="*/ 900240135 h 25"/>
                    <a:gd name="T48" fmla="*/ 2147483647 w 922"/>
                    <a:gd name="T49" fmla="*/ 0 h 25"/>
                    <a:gd name="T50" fmla="*/ 2147483647 w 922"/>
                    <a:gd name="T51" fmla="*/ 960256144 h 25"/>
                    <a:gd name="T52" fmla="*/ 2147483647 w 922"/>
                    <a:gd name="T53" fmla="*/ 960256144 h 25"/>
                    <a:gd name="T54" fmla="*/ 2147483647 w 922"/>
                    <a:gd name="T55" fmla="*/ 900240135 h 25"/>
                    <a:gd name="T56" fmla="*/ 2147483647 w 922"/>
                    <a:gd name="T57" fmla="*/ 840224126 h 25"/>
                    <a:gd name="T58" fmla="*/ 2147483647 w 922"/>
                    <a:gd name="T59" fmla="*/ 900240135 h 25"/>
                    <a:gd name="T60" fmla="*/ 2147483647 w 922"/>
                    <a:gd name="T61" fmla="*/ 960256144 h 25"/>
                    <a:gd name="T62" fmla="*/ 2147483647 w 922"/>
                    <a:gd name="T63" fmla="*/ 900240135 h 25"/>
                    <a:gd name="T64" fmla="*/ 2147483647 w 922"/>
                    <a:gd name="T65" fmla="*/ 900240135 h 25"/>
                    <a:gd name="T66" fmla="*/ 2147483647 w 922"/>
                    <a:gd name="T67" fmla="*/ 780208117 h 25"/>
                    <a:gd name="T68" fmla="*/ 2147483647 w 922"/>
                    <a:gd name="T69" fmla="*/ 1080288162 h 25"/>
                    <a:gd name="T70" fmla="*/ 2147483647 w 922"/>
                    <a:gd name="T71" fmla="*/ 780208117 h 25"/>
                    <a:gd name="T72" fmla="*/ 2147483647 w 922"/>
                    <a:gd name="T73" fmla="*/ 780208117 h 25"/>
                    <a:gd name="T74" fmla="*/ 2147483647 w 922"/>
                    <a:gd name="T75" fmla="*/ 1020272153 h 2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922" h="25">
                      <a:moveTo>
                        <a:pt x="0" y="10"/>
                      </a:moveTo>
                      <a:lnTo>
                        <a:pt x="25" y="15"/>
                      </a:lnTo>
                      <a:lnTo>
                        <a:pt x="50" y="10"/>
                      </a:lnTo>
                      <a:lnTo>
                        <a:pt x="75" y="14"/>
                      </a:lnTo>
                      <a:lnTo>
                        <a:pt x="100" y="21"/>
                      </a:lnTo>
                      <a:lnTo>
                        <a:pt x="125" y="14"/>
                      </a:lnTo>
                      <a:lnTo>
                        <a:pt x="150" y="17"/>
                      </a:lnTo>
                      <a:lnTo>
                        <a:pt x="175" y="10"/>
                      </a:lnTo>
                      <a:lnTo>
                        <a:pt x="200" y="17"/>
                      </a:lnTo>
                      <a:lnTo>
                        <a:pt x="225" y="10"/>
                      </a:lnTo>
                      <a:lnTo>
                        <a:pt x="249" y="12"/>
                      </a:lnTo>
                      <a:lnTo>
                        <a:pt x="274" y="12"/>
                      </a:lnTo>
                      <a:lnTo>
                        <a:pt x="299" y="11"/>
                      </a:lnTo>
                      <a:lnTo>
                        <a:pt x="324" y="11"/>
                      </a:lnTo>
                      <a:lnTo>
                        <a:pt x="349" y="11"/>
                      </a:lnTo>
                      <a:lnTo>
                        <a:pt x="374" y="12"/>
                      </a:lnTo>
                      <a:lnTo>
                        <a:pt x="399" y="12"/>
                      </a:lnTo>
                      <a:lnTo>
                        <a:pt x="424" y="11"/>
                      </a:lnTo>
                      <a:lnTo>
                        <a:pt x="449" y="11"/>
                      </a:lnTo>
                      <a:lnTo>
                        <a:pt x="473" y="12"/>
                      </a:lnTo>
                      <a:lnTo>
                        <a:pt x="498" y="22"/>
                      </a:lnTo>
                      <a:lnTo>
                        <a:pt x="523" y="24"/>
                      </a:lnTo>
                      <a:lnTo>
                        <a:pt x="548" y="25"/>
                      </a:lnTo>
                      <a:lnTo>
                        <a:pt x="573" y="15"/>
                      </a:lnTo>
                      <a:lnTo>
                        <a:pt x="598" y="0"/>
                      </a:lnTo>
                      <a:lnTo>
                        <a:pt x="623" y="16"/>
                      </a:lnTo>
                      <a:lnTo>
                        <a:pt x="648" y="16"/>
                      </a:lnTo>
                      <a:lnTo>
                        <a:pt x="673" y="15"/>
                      </a:lnTo>
                      <a:lnTo>
                        <a:pt x="698" y="14"/>
                      </a:lnTo>
                      <a:lnTo>
                        <a:pt x="722" y="15"/>
                      </a:lnTo>
                      <a:lnTo>
                        <a:pt x="747" y="16"/>
                      </a:lnTo>
                      <a:lnTo>
                        <a:pt x="772" y="15"/>
                      </a:lnTo>
                      <a:lnTo>
                        <a:pt x="797" y="15"/>
                      </a:lnTo>
                      <a:lnTo>
                        <a:pt x="822" y="13"/>
                      </a:lnTo>
                      <a:lnTo>
                        <a:pt x="847" y="18"/>
                      </a:lnTo>
                      <a:lnTo>
                        <a:pt x="872" y="13"/>
                      </a:lnTo>
                      <a:lnTo>
                        <a:pt x="897" y="13"/>
                      </a:lnTo>
                      <a:lnTo>
                        <a:pt x="922" y="17"/>
                      </a:lnTo>
                    </a:path>
                  </a:pathLst>
                </a:custGeom>
                <a:noFill/>
                <a:ln w="15875">
                  <a:solidFill>
                    <a:srgbClr val="99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5" name="Freeform 145"/>
                <p:cNvSpPr>
                  <a:spLocks noChangeAspect="1"/>
                </p:cNvSpPr>
                <p:nvPr/>
              </p:nvSpPr>
              <p:spPr bwMode="auto">
                <a:xfrm>
                  <a:off x="1096962" y="3461544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30808 h 49"/>
                    <a:gd name="T4" fmla="*/ 0 w 49"/>
                    <a:gd name="T5" fmla="*/ 125730808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6" name="Freeform 146"/>
                <p:cNvSpPr>
                  <a:spLocks noChangeAspect="1"/>
                </p:cNvSpPr>
                <p:nvPr/>
              </p:nvSpPr>
              <p:spPr bwMode="auto">
                <a:xfrm>
                  <a:off x="1290637" y="3501231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7" name="Freeform 147"/>
                <p:cNvSpPr>
                  <a:spLocks noChangeAspect="1"/>
                </p:cNvSpPr>
                <p:nvPr/>
              </p:nvSpPr>
              <p:spPr bwMode="auto">
                <a:xfrm>
                  <a:off x="1484312" y="3461544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30808 h 49"/>
                    <a:gd name="T4" fmla="*/ 0 w 49"/>
                    <a:gd name="T5" fmla="*/ 125730808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8" name="Freeform 148"/>
                <p:cNvSpPr>
                  <a:spLocks noChangeAspect="1"/>
                </p:cNvSpPr>
                <p:nvPr/>
              </p:nvSpPr>
              <p:spPr bwMode="auto">
                <a:xfrm>
                  <a:off x="1679575" y="3493294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9" name="Freeform 149"/>
                <p:cNvSpPr>
                  <a:spLocks noChangeAspect="1"/>
                </p:cNvSpPr>
                <p:nvPr/>
              </p:nvSpPr>
              <p:spPr bwMode="auto">
                <a:xfrm>
                  <a:off x="1873250" y="354726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0" name="Freeform 150"/>
                <p:cNvSpPr>
                  <a:spLocks noChangeAspect="1"/>
                </p:cNvSpPr>
                <p:nvPr/>
              </p:nvSpPr>
              <p:spPr bwMode="auto">
                <a:xfrm>
                  <a:off x="2066925" y="3493294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1" name="Freeform 151"/>
                <p:cNvSpPr>
                  <a:spLocks noChangeAspect="1"/>
                </p:cNvSpPr>
                <p:nvPr/>
              </p:nvSpPr>
              <p:spPr bwMode="auto">
                <a:xfrm>
                  <a:off x="2260600" y="3517107"/>
                  <a:ext cx="79200" cy="79200"/>
                </a:xfrm>
                <a:custGeom>
                  <a:avLst/>
                  <a:gdLst>
                    <a:gd name="T0" fmla="*/ 64148767 w 49"/>
                    <a:gd name="T1" fmla="*/ 0 h 48"/>
                    <a:gd name="T2" fmla="*/ 125730808 w 49"/>
                    <a:gd name="T3" fmla="*/ 125730000 h 48"/>
                    <a:gd name="T4" fmla="*/ 0 w 49"/>
                    <a:gd name="T5" fmla="*/ 125730000 h 48"/>
                    <a:gd name="T6" fmla="*/ 64148767 w 49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48"/>
                      </a:lnTo>
                      <a:lnTo>
                        <a:pt x="0" y="48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2" name="Freeform 152"/>
                <p:cNvSpPr>
                  <a:spLocks noChangeAspect="1"/>
                </p:cNvSpPr>
                <p:nvPr/>
              </p:nvSpPr>
              <p:spPr bwMode="auto">
                <a:xfrm>
                  <a:off x="2454275" y="3461544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3" name="Freeform 153"/>
                <p:cNvSpPr>
                  <a:spLocks noChangeAspect="1"/>
                </p:cNvSpPr>
                <p:nvPr/>
              </p:nvSpPr>
              <p:spPr bwMode="auto">
                <a:xfrm>
                  <a:off x="2649538" y="3517107"/>
                  <a:ext cx="79200" cy="79200"/>
                </a:xfrm>
                <a:custGeom>
                  <a:avLst/>
                  <a:gdLst>
                    <a:gd name="T0" fmla="*/ 62865000 w 48"/>
                    <a:gd name="T1" fmla="*/ 0 h 48"/>
                    <a:gd name="T2" fmla="*/ 125730000 w 48"/>
                    <a:gd name="T3" fmla="*/ 125730000 h 48"/>
                    <a:gd name="T4" fmla="*/ 0 w 48"/>
                    <a:gd name="T5" fmla="*/ 125730000 h 48"/>
                    <a:gd name="T6" fmla="*/ 62865000 w 48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8" h="48">
                      <a:moveTo>
                        <a:pt x="24" y="0"/>
                      </a:moveTo>
                      <a:lnTo>
                        <a:pt x="48" y="48"/>
                      </a:lnTo>
                      <a:lnTo>
                        <a:pt x="0" y="48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4" name="Freeform 154"/>
                <p:cNvSpPr>
                  <a:spLocks noChangeAspect="1"/>
                </p:cNvSpPr>
                <p:nvPr/>
              </p:nvSpPr>
              <p:spPr bwMode="auto">
                <a:xfrm>
                  <a:off x="2843212" y="3461544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5" name="Freeform 155"/>
                <p:cNvSpPr>
                  <a:spLocks noChangeAspect="1"/>
                </p:cNvSpPr>
                <p:nvPr/>
              </p:nvSpPr>
              <p:spPr bwMode="auto">
                <a:xfrm>
                  <a:off x="3028950" y="347741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6" name="Freeform 156"/>
                <p:cNvSpPr>
                  <a:spLocks noChangeAspect="1"/>
                </p:cNvSpPr>
                <p:nvPr/>
              </p:nvSpPr>
              <p:spPr bwMode="auto">
                <a:xfrm>
                  <a:off x="3222625" y="3477419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7" name="Freeform 157"/>
                <p:cNvSpPr>
                  <a:spLocks noChangeAspect="1"/>
                </p:cNvSpPr>
                <p:nvPr/>
              </p:nvSpPr>
              <p:spPr bwMode="auto">
                <a:xfrm>
                  <a:off x="3416300" y="3469481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8" name="Freeform 158"/>
                <p:cNvSpPr>
                  <a:spLocks noChangeAspect="1"/>
                </p:cNvSpPr>
                <p:nvPr/>
              </p:nvSpPr>
              <p:spPr bwMode="auto">
                <a:xfrm>
                  <a:off x="3611563" y="3469481"/>
                  <a:ext cx="79200" cy="79200"/>
                </a:xfrm>
                <a:custGeom>
                  <a:avLst/>
                  <a:gdLst>
                    <a:gd name="T0" fmla="*/ 62865000 w 48"/>
                    <a:gd name="T1" fmla="*/ 0 h 49"/>
                    <a:gd name="T2" fmla="*/ 125730000 w 48"/>
                    <a:gd name="T3" fmla="*/ 125729192 h 49"/>
                    <a:gd name="T4" fmla="*/ 0 w 48"/>
                    <a:gd name="T5" fmla="*/ 125729192 h 49"/>
                    <a:gd name="T6" fmla="*/ 62865000 w 48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8" h="49">
                      <a:moveTo>
                        <a:pt x="24" y="0"/>
                      </a:moveTo>
                      <a:lnTo>
                        <a:pt x="48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59" name="Freeform 159"/>
                <p:cNvSpPr>
                  <a:spLocks noChangeAspect="1"/>
                </p:cNvSpPr>
                <p:nvPr/>
              </p:nvSpPr>
              <p:spPr bwMode="auto">
                <a:xfrm>
                  <a:off x="3805237" y="3469481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0" name="Freeform 160"/>
                <p:cNvSpPr>
                  <a:spLocks noChangeAspect="1"/>
                </p:cNvSpPr>
                <p:nvPr/>
              </p:nvSpPr>
              <p:spPr bwMode="auto">
                <a:xfrm>
                  <a:off x="3998912" y="347741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1" name="Freeform 161"/>
                <p:cNvSpPr>
                  <a:spLocks noChangeAspect="1"/>
                </p:cNvSpPr>
                <p:nvPr/>
              </p:nvSpPr>
              <p:spPr bwMode="auto">
                <a:xfrm>
                  <a:off x="4192587" y="3477419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30808 h 49"/>
                    <a:gd name="T4" fmla="*/ 0 w 49"/>
                    <a:gd name="T5" fmla="*/ 125730808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2" name="Freeform 162"/>
                <p:cNvSpPr>
                  <a:spLocks noChangeAspect="1"/>
                </p:cNvSpPr>
                <p:nvPr/>
              </p:nvSpPr>
              <p:spPr bwMode="auto">
                <a:xfrm>
                  <a:off x="4386262" y="3469481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3" name="Freeform 163"/>
                <p:cNvSpPr>
                  <a:spLocks noChangeAspect="1"/>
                </p:cNvSpPr>
                <p:nvPr/>
              </p:nvSpPr>
              <p:spPr bwMode="auto">
                <a:xfrm>
                  <a:off x="4579937" y="3469481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4" name="Freeform 164"/>
                <p:cNvSpPr>
                  <a:spLocks noChangeAspect="1"/>
                </p:cNvSpPr>
                <p:nvPr/>
              </p:nvSpPr>
              <p:spPr bwMode="auto">
                <a:xfrm>
                  <a:off x="4767262" y="347741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5" name="Freeform 165"/>
                <p:cNvSpPr>
                  <a:spLocks noChangeAspect="1"/>
                </p:cNvSpPr>
                <p:nvPr/>
              </p:nvSpPr>
              <p:spPr bwMode="auto">
                <a:xfrm>
                  <a:off x="4960937" y="3555206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6" name="Freeform 166"/>
                <p:cNvSpPr>
                  <a:spLocks noChangeAspect="1"/>
                </p:cNvSpPr>
                <p:nvPr/>
              </p:nvSpPr>
              <p:spPr bwMode="auto">
                <a:xfrm>
                  <a:off x="5154612" y="3571081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" name="Freeform 167"/>
                <p:cNvSpPr>
                  <a:spLocks noChangeAspect="1"/>
                </p:cNvSpPr>
                <p:nvPr/>
              </p:nvSpPr>
              <p:spPr bwMode="auto">
                <a:xfrm>
                  <a:off x="5348287" y="3579019"/>
                  <a:ext cx="79200" cy="79200"/>
                </a:xfrm>
                <a:custGeom>
                  <a:avLst/>
                  <a:gdLst>
                    <a:gd name="T0" fmla="*/ 64147151 w 49"/>
                    <a:gd name="T1" fmla="*/ 0 h 48"/>
                    <a:gd name="T2" fmla="*/ 125729192 w 49"/>
                    <a:gd name="T3" fmla="*/ 125730000 h 48"/>
                    <a:gd name="T4" fmla="*/ 0 w 49"/>
                    <a:gd name="T5" fmla="*/ 125730000 h 48"/>
                    <a:gd name="T6" fmla="*/ 64147151 w 49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48"/>
                      </a:lnTo>
                      <a:lnTo>
                        <a:pt x="0" y="48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8" name="Freeform 168"/>
                <p:cNvSpPr>
                  <a:spLocks noChangeAspect="1"/>
                </p:cNvSpPr>
                <p:nvPr/>
              </p:nvSpPr>
              <p:spPr bwMode="auto">
                <a:xfrm>
                  <a:off x="5541962" y="3501231"/>
                  <a:ext cx="79200" cy="79200"/>
                </a:xfrm>
                <a:custGeom>
                  <a:avLst/>
                  <a:gdLst>
                    <a:gd name="T0" fmla="*/ 6414715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414715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9" name="Freeform 169"/>
                <p:cNvSpPr>
                  <a:spLocks noChangeAspect="1"/>
                </p:cNvSpPr>
                <p:nvPr/>
              </p:nvSpPr>
              <p:spPr bwMode="auto">
                <a:xfrm>
                  <a:off x="5737225" y="3383756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0" name="Freeform 170"/>
                <p:cNvSpPr>
                  <a:spLocks noChangeAspect="1"/>
                </p:cNvSpPr>
                <p:nvPr/>
              </p:nvSpPr>
              <p:spPr bwMode="auto">
                <a:xfrm>
                  <a:off x="5930900" y="350916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1" name="Freeform 171"/>
                <p:cNvSpPr>
                  <a:spLocks noChangeAspect="1"/>
                </p:cNvSpPr>
                <p:nvPr/>
              </p:nvSpPr>
              <p:spPr bwMode="auto">
                <a:xfrm>
                  <a:off x="6124575" y="350916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2" name="Freeform 172"/>
                <p:cNvSpPr>
                  <a:spLocks noChangeAspect="1"/>
                </p:cNvSpPr>
                <p:nvPr/>
              </p:nvSpPr>
              <p:spPr bwMode="auto">
                <a:xfrm>
                  <a:off x="6318250" y="3501231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3" name="Freeform 173"/>
                <p:cNvSpPr>
                  <a:spLocks noChangeAspect="1"/>
                </p:cNvSpPr>
                <p:nvPr/>
              </p:nvSpPr>
              <p:spPr bwMode="auto">
                <a:xfrm>
                  <a:off x="6511925" y="3493294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4" name="Freeform 174"/>
                <p:cNvSpPr>
                  <a:spLocks noChangeAspect="1"/>
                </p:cNvSpPr>
                <p:nvPr/>
              </p:nvSpPr>
              <p:spPr bwMode="auto">
                <a:xfrm>
                  <a:off x="6699250" y="3501231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5" name="Freeform 175"/>
                <p:cNvSpPr>
                  <a:spLocks noChangeAspect="1"/>
                </p:cNvSpPr>
                <p:nvPr/>
              </p:nvSpPr>
              <p:spPr bwMode="auto">
                <a:xfrm>
                  <a:off x="6892925" y="3509169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30808 h 49"/>
                    <a:gd name="T4" fmla="*/ 0 w 49"/>
                    <a:gd name="T5" fmla="*/ 125730808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6" name="Freeform 176"/>
                <p:cNvSpPr>
                  <a:spLocks noChangeAspect="1"/>
                </p:cNvSpPr>
                <p:nvPr/>
              </p:nvSpPr>
              <p:spPr bwMode="auto">
                <a:xfrm>
                  <a:off x="7086600" y="3501231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7" name="Freeform 177"/>
                <p:cNvSpPr>
                  <a:spLocks noChangeAspect="1"/>
                </p:cNvSpPr>
                <p:nvPr/>
              </p:nvSpPr>
              <p:spPr bwMode="auto">
                <a:xfrm>
                  <a:off x="7280275" y="3501231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8" name="Freeform 178"/>
                <p:cNvSpPr>
                  <a:spLocks noChangeAspect="1"/>
                </p:cNvSpPr>
                <p:nvPr/>
              </p:nvSpPr>
              <p:spPr bwMode="auto">
                <a:xfrm>
                  <a:off x="7473950" y="3485356"/>
                  <a:ext cx="79200" cy="79200"/>
                </a:xfrm>
                <a:custGeom>
                  <a:avLst/>
                  <a:gdLst>
                    <a:gd name="T0" fmla="*/ 64148767 w 49"/>
                    <a:gd name="T1" fmla="*/ 0 h 49"/>
                    <a:gd name="T2" fmla="*/ 125730808 w 49"/>
                    <a:gd name="T3" fmla="*/ 125729192 h 49"/>
                    <a:gd name="T4" fmla="*/ 0 w 49"/>
                    <a:gd name="T5" fmla="*/ 125729192 h 49"/>
                    <a:gd name="T6" fmla="*/ 64148767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79" name="Freeform 179"/>
                <p:cNvSpPr>
                  <a:spLocks noChangeAspect="1"/>
                </p:cNvSpPr>
                <p:nvPr/>
              </p:nvSpPr>
              <p:spPr bwMode="auto">
                <a:xfrm>
                  <a:off x="7669213" y="3523456"/>
                  <a:ext cx="79200" cy="79200"/>
                </a:xfrm>
                <a:custGeom>
                  <a:avLst/>
                  <a:gdLst>
                    <a:gd name="T0" fmla="*/ 62865000 w 48"/>
                    <a:gd name="T1" fmla="*/ 0 h 49"/>
                    <a:gd name="T2" fmla="*/ 125730000 w 48"/>
                    <a:gd name="T3" fmla="*/ 125729192 h 49"/>
                    <a:gd name="T4" fmla="*/ 0 w 48"/>
                    <a:gd name="T5" fmla="*/ 125729192 h 49"/>
                    <a:gd name="T6" fmla="*/ 62865000 w 48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8" h="49">
                      <a:moveTo>
                        <a:pt x="24" y="0"/>
                      </a:moveTo>
                      <a:lnTo>
                        <a:pt x="48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80" name="Freeform 180"/>
                <p:cNvSpPr>
                  <a:spLocks noChangeAspect="1"/>
                </p:cNvSpPr>
                <p:nvPr/>
              </p:nvSpPr>
              <p:spPr bwMode="auto">
                <a:xfrm>
                  <a:off x="7862887" y="3485356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81" name="Freeform 181"/>
                <p:cNvSpPr>
                  <a:spLocks noChangeAspect="1"/>
                </p:cNvSpPr>
                <p:nvPr/>
              </p:nvSpPr>
              <p:spPr bwMode="auto">
                <a:xfrm>
                  <a:off x="8056562" y="3485356"/>
                  <a:ext cx="79200" cy="79200"/>
                </a:xfrm>
                <a:custGeom>
                  <a:avLst/>
                  <a:gdLst>
                    <a:gd name="T0" fmla="*/ 61582041 w 49"/>
                    <a:gd name="T1" fmla="*/ 0 h 49"/>
                    <a:gd name="T2" fmla="*/ 125729192 w 49"/>
                    <a:gd name="T3" fmla="*/ 125729192 h 49"/>
                    <a:gd name="T4" fmla="*/ 0 w 49"/>
                    <a:gd name="T5" fmla="*/ 125729192 h 49"/>
                    <a:gd name="T6" fmla="*/ 61582041 w 49"/>
                    <a:gd name="T7" fmla="*/ 0 h 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49"/>
                      </a:lnTo>
                      <a:lnTo>
                        <a:pt x="0" y="4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82" name="Freeform 182"/>
                <p:cNvSpPr>
                  <a:spLocks noChangeAspect="1"/>
                </p:cNvSpPr>
                <p:nvPr/>
              </p:nvSpPr>
              <p:spPr bwMode="auto">
                <a:xfrm>
                  <a:off x="8250237" y="3517107"/>
                  <a:ext cx="79200" cy="79200"/>
                </a:xfrm>
                <a:custGeom>
                  <a:avLst/>
                  <a:gdLst>
                    <a:gd name="T0" fmla="*/ 64147151 w 49"/>
                    <a:gd name="T1" fmla="*/ 0 h 48"/>
                    <a:gd name="T2" fmla="*/ 125729192 w 49"/>
                    <a:gd name="T3" fmla="*/ 125730000 h 48"/>
                    <a:gd name="T4" fmla="*/ 0 w 49"/>
                    <a:gd name="T5" fmla="*/ 125730000 h 48"/>
                    <a:gd name="T6" fmla="*/ 64147151 w 49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48"/>
                      </a:lnTo>
                      <a:lnTo>
                        <a:pt x="0" y="48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2" name="Gruppieren 5"/>
              <p:cNvGrpSpPr>
                <a:grpSpLocks/>
              </p:cNvGrpSpPr>
              <p:nvPr/>
            </p:nvGrpSpPr>
            <p:grpSpPr bwMode="auto">
              <a:xfrm>
                <a:off x="1089025" y="1844674"/>
                <a:ext cx="7228875" cy="472089"/>
                <a:chOff x="1089025" y="1844674"/>
                <a:chExt cx="7228875" cy="472089"/>
              </a:xfrm>
            </p:grpSpPr>
            <p:sp>
              <p:nvSpPr>
                <p:cNvPr id="205" name="Freeform 68"/>
                <p:cNvSpPr>
                  <a:spLocks/>
                </p:cNvSpPr>
                <p:nvPr/>
              </p:nvSpPr>
              <p:spPr bwMode="auto">
                <a:xfrm>
                  <a:off x="1136650" y="1881188"/>
                  <a:ext cx="7153275" cy="396875"/>
                </a:xfrm>
                <a:custGeom>
                  <a:avLst/>
                  <a:gdLst>
                    <a:gd name="T0" fmla="*/ 0 w 922"/>
                    <a:gd name="T1" fmla="*/ 2058948591 h 51"/>
                    <a:gd name="T2" fmla="*/ 1504833376 w 922"/>
                    <a:gd name="T3" fmla="*/ 1574488725 h 51"/>
                    <a:gd name="T4" fmla="*/ 2147483647 w 922"/>
                    <a:gd name="T5" fmla="*/ 2147483647 h 51"/>
                    <a:gd name="T6" fmla="*/ 2147483647 w 922"/>
                    <a:gd name="T7" fmla="*/ 0 h 51"/>
                    <a:gd name="T8" fmla="*/ 2147483647 w 922"/>
                    <a:gd name="T9" fmla="*/ 1513938051 h 51"/>
                    <a:gd name="T10" fmla="*/ 2147483647 w 922"/>
                    <a:gd name="T11" fmla="*/ 1635047181 h 51"/>
                    <a:gd name="T12" fmla="*/ 2147483647 w 922"/>
                    <a:gd name="T13" fmla="*/ 1877281005 h 51"/>
                    <a:gd name="T14" fmla="*/ 2147483647 w 922"/>
                    <a:gd name="T15" fmla="*/ 1998390135 h 51"/>
                    <a:gd name="T16" fmla="*/ 2147483647 w 922"/>
                    <a:gd name="T17" fmla="*/ 1877281005 h 51"/>
                    <a:gd name="T18" fmla="*/ 2147483647 w 922"/>
                    <a:gd name="T19" fmla="*/ 1937839461 h 51"/>
                    <a:gd name="T20" fmla="*/ 2147483647 w 922"/>
                    <a:gd name="T21" fmla="*/ 1937839461 h 51"/>
                    <a:gd name="T22" fmla="*/ 2147483647 w 922"/>
                    <a:gd name="T23" fmla="*/ 1937839461 h 51"/>
                    <a:gd name="T24" fmla="*/ 2147483647 w 922"/>
                    <a:gd name="T25" fmla="*/ 2058948591 h 51"/>
                    <a:gd name="T26" fmla="*/ 2147483647 w 922"/>
                    <a:gd name="T27" fmla="*/ 2058948591 h 51"/>
                    <a:gd name="T28" fmla="*/ 2147483647 w 922"/>
                    <a:gd name="T29" fmla="*/ 2058948591 h 51"/>
                    <a:gd name="T30" fmla="*/ 2147483647 w 922"/>
                    <a:gd name="T31" fmla="*/ 2058948591 h 51"/>
                    <a:gd name="T32" fmla="*/ 2147483647 w 922"/>
                    <a:gd name="T33" fmla="*/ 2058948591 h 51"/>
                    <a:gd name="T34" fmla="*/ 2147483647 w 922"/>
                    <a:gd name="T35" fmla="*/ 2058948591 h 51"/>
                    <a:gd name="T36" fmla="*/ 2147483647 w 922"/>
                    <a:gd name="T37" fmla="*/ 1998390135 h 51"/>
                    <a:gd name="T38" fmla="*/ 2147483647 w 922"/>
                    <a:gd name="T39" fmla="*/ 2119507047 h 51"/>
                    <a:gd name="T40" fmla="*/ 2147483647 w 922"/>
                    <a:gd name="T41" fmla="*/ 1877281005 h 51"/>
                    <a:gd name="T42" fmla="*/ 2147483647 w 922"/>
                    <a:gd name="T43" fmla="*/ 1513938051 h 51"/>
                    <a:gd name="T44" fmla="*/ 2147483647 w 922"/>
                    <a:gd name="T45" fmla="*/ 1453379596 h 51"/>
                    <a:gd name="T46" fmla="*/ 2147483647 w 922"/>
                    <a:gd name="T47" fmla="*/ 1332262684 h 51"/>
                    <a:gd name="T48" fmla="*/ 2147483647 w 922"/>
                    <a:gd name="T49" fmla="*/ 2147483647 h 51"/>
                    <a:gd name="T50" fmla="*/ 2147483647 w 922"/>
                    <a:gd name="T51" fmla="*/ 1937839461 h 51"/>
                    <a:gd name="T52" fmla="*/ 2147483647 w 922"/>
                    <a:gd name="T53" fmla="*/ 1937839461 h 51"/>
                    <a:gd name="T54" fmla="*/ 2147483647 w 922"/>
                    <a:gd name="T55" fmla="*/ 1877281005 h 51"/>
                    <a:gd name="T56" fmla="*/ 2147483647 w 922"/>
                    <a:gd name="T57" fmla="*/ 1877281005 h 51"/>
                    <a:gd name="T58" fmla="*/ 2147483647 w 922"/>
                    <a:gd name="T59" fmla="*/ 1877281005 h 51"/>
                    <a:gd name="T60" fmla="*/ 2147483647 w 922"/>
                    <a:gd name="T61" fmla="*/ 1816722549 h 51"/>
                    <a:gd name="T62" fmla="*/ 2147483647 w 922"/>
                    <a:gd name="T63" fmla="*/ 1998390135 h 51"/>
                    <a:gd name="T64" fmla="*/ 2147483647 w 922"/>
                    <a:gd name="T65" fmla="*/ 1998390135 h 51"/>
                    <a:gd name="T66" fmla="*/ 2147483647 w 922"/>
                    <a:gd name="T67" fmla="*/ 2119507047 h 51"/>
                    <a:gd name="T68" fmla="*/ 2147483647 w 922"/>
                    <a:gd name="T69" fmla="*/ 1816722549 h 51"/>
                    <a:gd name="T70" fmla="*/ 2147483647 w 922"/>
                    <a:gd name="T71" fmla="*/ 1816722549 h 51"/>
                    <a:gd name="T72" fmla="*/ 2147483647 w 922"/>
                    <a:gd name="T73" fmla="*/ 1816722549 h 51"/>
                    <a:gd name="T74" fmla="*/ 2147483647 w 922"/>
                    <a:gd name="T75" fmla="*/ 1937839461 h 51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922" h="51">
                      <a:moveTo>
                        <a:pt x="0" y="34"/>
                      </a:moveTo>
                      <a:lnTo>
                        <a:pt x="25" y="26"/>
                      </a:lnTo>
                      <a:lnTo>
                        <a:pt x="50" y="51"/>
                      </a:lnTo>
                      <a:lnTo>
                        <a:pt x="75" y="0"/>
                      </a:lnTo>
                      <a:lnTo>
                        <a:pt x="100" y="25"/>
                      </a:lnTo>
                      <a:lnTo>
                        <a:pt x="125" y="27"/>
                      </a:lnTo>
                      <a:lnTo>
                        <a:pt x="150" y="31"/>
                      </a:lnTo>
                      <a:lnTo>
                        <a:pt x="175" y="33"/>
                      </a:lnTo>
                      <a:lnTo>
                        <a:pt x="200" y="31"/>
                      </a:lnTo>
                      <a:lnTo>
                        <a:pt x="225" y="32"/>
                      </a:lnTo>
                      <a:lnTo>
                        <a:pt x="249" y="32"/>
                      </a:lnTo>
                      <a:lnTo>
                        <a:pt x="274" y="32"/>
                      </a:lnTo>
                      <a:lnTo>
                        <a:pt x="299" y="34"/>
                      </a:lnTo>
                      <a:lnTo>
                        <a:pt x="324" y="34"/>
                      </a:lnTo>
                      <a:lnTo>
                        <a:pt x="349" y="34"/>
                      </a:lnTo>
                      <a:lnTo>
                        <a:pt x="374" y="34"/>
                      </a:lnTo>
                      <a:lnTo>
                        <a:pt x="399" y="34"/>
                      </a:lnTo>
                      <a:lnTo>
                        <a:pt x="424" y="34"/>
                      </a:lnTo>
                      <a:lnTo>
                        <a:pt x="449" y="33"/>
                      </a:lnTo>
                      <a:lnTo>
                        <a:pt x="473" y="35"/>
                      </a:lnTo>
                      <a:lnTo>
                        <a:pt x="498" y="31"/>
                      </a:lnTo>
                      <a:lnTo>
                        <a:pt x="523" y="25"/>
                      </a:lnTo>
                      <a:lnTo>
                        <a:pt x="548" y="24"/>
                      </a:lnTo>
                      <a:lnTo>
                        <a:pt x="573" y="22"/>
                      </a:lnTo>
                      <a:lnTo>
                        <a:pt x="598" y="36"/>
                      </a:lnTo>
                      <a:lnTo>
                        <a:pt x="623" y="32"/>
                      </a:lnTo>
                      <a:lnTo>
                        <a:pt x="648" y="32"/>
                      </a:lnTo>
                      <a:lnTo>
                        <a:pt x="673" y="31"/>
                      </a:lnTo>
                      <a:lnTo>
                        <a:pt x="698" y="31"/>
                      </a:lnTo>
                      <a:lnTo>
                        <a:pt x="722" y="31"/>
                      </a:lnTo>
                      <a:lnTo>
                        <a:pt x="747" y="30"/>
                      </a:lnTo>
                      <a:lnTo>
                        <a:pt x="772" y="33"/>
                      </a:lnTo>
                      <a:lnTo>
                        <a:pt x="797" y="33"/>
                      </a:lnTo>
                      <a:lnTo>
                        <a:pt x="822" y="35"/>
                      </a:lnTo>
                      <a:lnTo>
                        <a:pt x="847" y="30"/>
                      </a:lnTo>
                      <a:lnTo>
                        <a:pt x="872" y="30"/>
                      </a:lnTo>
                      <a:lnTo>
                        <a:pt x="897" y="30"/>
                      </a:lnTo>
                      <a:lnTo>
                        <a:pt x="922" y="32"/>
                      </a:lnTo>
                    </a:path>
                  </a:pathLst>
                </a:custGeom>
                <a:noFill/>
                <a:ln w="15875">
                  <a:solidFill>
                    <a:srgbClr val="0070C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6" name="Rectangle 183"/>
                <p:cNvSpPr>
                  <a:spLocks noChangeAspect="1" noChangeArrowheads="1"/>
                </p:cNvSpPr>
                <p:nvPr/>
              </p:nvSpPr>
              <p:spPr bwMode="auto">
                <a:xfrm>
                  <a:off x="1089025" y="2108199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07" name="Rectangle 188"/>
                <p:cNvSpPr>
                  <a:spLocks noChangeAspect="1" noChangeArrowheads="1"/>
                </p:cNvSpPr>
                <p:nvPr/>
              </p:nvSpPr>
              <p:spPr bwMode="auto">
                <a:xfrm>
                  <a:off x="1282700" y="204628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08" name="Rectangle 193"/>
                <p:cNvSpPr>
                  <a:spLocks noChangeAspect="1" noChangeArrowheads="1"/>
                </p:cNvSpPr>
                <p:nvPr/>
              </p:nvSpPr>
              <p:spPr bwMode="auto">
                <a:xfrm>
                  <a:off x="1477963" y="2239962"/>
                  <a:ext cx="75600" cy="768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09" name="Rectangle 198"/>
                <p:cNvSpPr>
                  <a:spLocks noChangeAspect="1" noChangeArrowheads="1"/>
                </p:cNvSpPr>
                <p:nvPr/>
              </p:nvSpPr>
              <p:spPr bwMode="auto">
                <a:xfrm>
                  <a:off x="1671638" y="1844674"/>
                  <a:ext cx="75600" cy="756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0" name="Rectangle 203"/>
                <p:cNvSpPr>
                  <a:spLocks noChangeAspect="1" noChangeArrowheads="1"/>
                </p:cNvSpPr>
                <p:nvPr/>
              </p:nvSpPr>
              <p:spPr bwMode="auto">
                <a:xfrm>
                  <a:off x="1865313" y="2038349"/>
                  <a:ext cx="75600" cy="768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1" name="Rectangle 209"/>
                <p:cNvSpPr>
                  <a:spLocks noChangeAspect="1" noChangeArrowheads="1"/>
                </p:cNvSpPr>
                <p:nvPr/>
              </p:nvSpPr>
              <p:spPr bwMode="auto">
                <a:xfrm>
                  <a:off x="2058988" y="2054225"/>
                  <a:ext cx="75600" cy="74419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2" name="Rectangle 214"/>
                <p:cNvSpPr>
                  <a:spLocks noChangeAspect="1" noChangeArrowheads="1"/>
                </p:cNvSpPr>
                <p:nvPr/>
              </p:nvSpPr>
              <p:spPr bwMode="auto">
                <a:xfrm>
                  <a:off x="2252663" y="208438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3" name="Rectangle 219"/>
                <p:cNvSpPr>
                  <a:spLocks noChangeAspect="1" noChangeArrowheads="1"/>
                </p:cNvSpPr>
                <p:nvPr/>
              </p:nvSpPr>
              <p:spPr bwMode="auto">
                <a:xfrm>
                  <a:off x="2446338" y="2100262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4" name="Rectangle 224"/>
                <p:cNvSpPr>
                  <a:spLocks noChangeAspect="1" noChangeArrowheads="1"/>
                </p:cNvSpPr>
                <p:nvPr/>
              </p:nvSpPr>
              <p:spPr bwMode="auto">
                <a:xfrm>
                  <a:off x="2641599" y="2084387"/>
                  <a:ext cx="75600" cy="768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5" name="Rectangle 229"/>
                <p:cNvSpPr>
                  <a:spLocks noChangeAspect="1" noChangeArrowheads="1"/>
                </p:cNvSpPr>
                <p:nvPr/>
              </p:nvSpPr>
              <p:spPr bwMode="auto">
                <a:xfrm>
                  <a:off x="2835274" y="2092324"/>
                  <a:ext cx="75600" cy="768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6" name="Rectangle 234"/>
                <p:cNvSpPr>
                  <a:spLocks noChangeAspect="1" noChangeArrowheads="1"/>
                </p:cNvSpPr>
                <p:nvPr/>
              </p:nvSpPr>
              <p:spPr bwMode="auto">
                <a:xfrm>
                  <a:off x="3021013" y="2092324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7" name="Rectangle 239"/>
                <p:cNvSpPr>
                  <a:spLocks noChangeAspect="1" noChangeArrowheads="1"/>
                </p:cNvSpPr>
                <p:nvPr/>
              </p:nvSpPr>
              <p:spPr bwMode="auto">
                <a:xfrm>
                  <a:off x="3214688" y="2092324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8" name="Rectangle 244"/>
                <p:cNvSpPr>
                  <a:spLocks noChangeAspect="1" noChangeArrowheads="1"/>
                </p:cNvSpPr>
                <p:nvPr/>
              </p:nvSpPr>
              <p:spPr bwMode="auto">
                <a:xfrm>
                  <a:off x="3408363" y="2108199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19" name="Rectangle 24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3624" y="2108199"/>
                  <a:ext cx="75600" cy="768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0" name="Rectangle 254"/>
                <p:cNvSpPr>
                  <a:spLocks noChangeAspect="1" noChangeArrowheads="1"/>
                </p:cNvSpPr>
                <p:nvPr/>
              </p:nvSpPr>
              <p:spPr bwMode="auto">
                <a:xfrm>
                  <a:off x="3797299" y="2108199"/>
                  <a:ext cx="75600" cy="768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1" name="Rectangle 259"/>
                <p:cNvSpPr>
                  <a:spLocks noChangeAspect="1" noChangeArrowheads="1"/>
                </p:cNvSpPr>
                <p:nvPr/>
              </p:nvSpPr>
              <p:spPr bwMode="auto">
                <a:xfrm>
                  <a:off x="3990975" y="2108199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2" name="Rectangle 264"/>
                <p:cNvSpPr>
                  <a:spLocks noChangeAspect="1" noChangeArrowheads="1"/>
                </p:cNvSpPr>
                <p:nvPr/>
              </p:nvSpPr>
              <p:spPr bwMode="auto">
                <a:xfrm>
                  <a:off x="4184650" y="2108199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3" name="Rectangle 269"/>
                <p:cNvSpPr>
                  <a:spLocks noChangeAspect="1" noChangeArrowheads="1"/>
                </p:cNvSpPr>
                <p:nvPr/>
              </p:nvSpPr>
              <p:spPr bwMode="auto">
                <a:xfrm>
                  <a:off x="4378325" y="2108199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4" name="Rectangle 274"/>
                <p:cNvSpPr>
                  <a:spLocks noChangeAspect="1" noChangeArrowheads="1"/>
                </p:cNvSpPr>
                <p:nvPr/>
              </p:nvSpPr>
              <p:spPr bwMode="auto">
                <a:xfrm>
                  <a:off x="4573588" y="2100262"/>
                  <a:ext cx="75600" cy="768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5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759324" y="2116137"/>
                  <a:ext cx="75600" cy="768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6" name="Rectangle 284"/>
                <p:cNvSpPr>
                  <a:spLocks noChangeAspect="1" noChangeArrowheads="1"/>
                </p:cNvSpPr>
                <p:nvPr/>
              </p:nvSpPr>
              <p:spPr bwMode="auto">
                <a:xfrm>
                  <a:off x="4953000" y="208438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7" name="Rectangle 289"/>
                <p:cNvSpPr>
                  <a:spLocks noChangeAspect="1" noChangeArrowheads="1"/>
                </p:cNvSpPr>
                <p:nvPr/>
              </p:nvSpPr>
              <p:spPr bwMode="auto">
                <a:xfrm>
                  <a:off x="5146675" y="2038349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8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340350" y="2030412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29" name="Rectangle 299"/>
                <p:cNvSpPr>
                  <a:spLocks noChangeAspect="1" noChangeArrowheads="1"/>
                </p:cNvSpPr>
                <p:nvPr/>
              </p:nvSpPr>
              <p:spPr bwMode="auto">
                <a:xfrm>
                  <a:off x="5535613" y="2014537"/>
                  <a:ext cx="75600" cy="768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0" name="Rectangle 304"/>
                <p:cNvSpPr>
                  <a:spLocks noChangeAspect="1" noChangeArrowheads="1"/>
                </p:cNvSpPr>
                <p:nvPr/>
              </p:nvSpPr>
              <p:spPr bwMode="auto">
                <a:xfrm>
                  <a:off x="5729288" y="2124074"/>
                  <a:ext cx="75600" cy="756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1" name="Rectangle 309"/>
                <p:cNvSpPr>
                  <a:spLocks noChangeAspect="1" noChangeArrowheads="1"/>
                </p:cNvSpPr>
                <p:nvPr/>
              </p:nvSpPr>
              <p:spPr bwMode="auto">
                <a:xfrm>
                  <a:off x="5922963" y="2092324"/>
                  <a:ext cx="75600" cy="768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2" name="Rectangle 314"/>
                <p:cNvSpPr>
                  <a:spLocks noChangeAspect="1" noChangeArrowheads="1"/>
                </p:cNvSpPr>
                <p:nvPr/>
              </p:nvSpPr>
              <p:spPr bwMode="auto">
                <a:xfrm>
                  <a:off x="6116638" y="2092324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3" name="Rectangle 319"/>
                <p:cNvSpPr>
                  <a:spLocks noChangeAspect="1" noChangeArrowheads="1"/>
                </p:cNvSpPr>
                <p:nvPr/>
              </p:nvSpPr>
              <p:spPr bwMode="auto">
                <a:xfrm>
                  <a:off x="6310313" y="208438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4" name="Rectangle 324"/>
                <p:cNvSpPr>
                  <a:spLocks noChangeAspect="1" noChangeArrowheads="1"/>
                </p:cNvSpPr>
                <p:nvPr/>
              </p:nvSpPr>
              <p:spPr bwMode="auto">
                <a:xfrm>
                  <a:off x="6503988" y="208438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5" name="Rectangle 329"/>
                <p:cNvSpPr>
                  <a:spLocks noChangeAspect="1" noChangeArrowheads="1"/>
                </p:cNvSpPr>
                <p:nvPr/>
              </p:nvSpPr>
              <p:spPr bwMode="auto">
                <a:xfrm>
                  <a:off x="6691313" y="2084387"/>
                  <a:ext cx="75600" cy="7680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6" name="Rectangle 334"/>
                <p:cNvSpPr>
                  <a:spLocks noChangeAspect="1" noChangeArrowheads="1"/>
                </p:cNvSpPr>
                <p:nvPr/>
              </p:nvSpPr>
              <p:spPr bwMode="auto">
                <a:xfrm>
                  <a:off x="6884988" y="207803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7" name="Rectangle 339"/>
                <p:cNvSpPr>
                  <a:spLocks noChangeAspect="1" noChangeArrowheads="1"/>
                </p:cNvSpPr>
                <p:nvPr/>
              </p:nvSpPr>
              <p:spPr bwMode="auto">
                <a:xfrm>
                  <a:off x="7078663" y="2100262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8" name="Rectangle 344"/>
                <p:cNvSpPr>
                  <a:spLocks noChangeAspect="1" noChangeArrowheads="1"/>
                </p:cNvSpPr>
                <p:nvPr/>
              </p:nvSpPr>
              <p:spPr bwMode="auto">
                <a:xfrm>
                  <a:off x="7272338" y="2100262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39" name="Rectangle 349"/>
                <p:cNvSpPr>
                  <a:spLocks noChangeAspect="1" noChangeArrowheads="1"/>
                </p:cNvSpPr>
                <p:nvPr/>
              </p:nvSpPr>
              <p:spPr bwMode="auto">
                <a:xfrm>
                  <a:off x="7466013" y="2116137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40" name="Rectangle 354"/>
                <p:cNvSpPr>
                  <a:spLocks noChangeAspect="1" noChangeArrowheads="1"/>
                </p:cNvSpPr>
                <p:nvPr/>
              </p:nvSpPr>
              <p:spPr bwMode="auto">
                <a:xfrm>
                  <a:off x="7661275" y="2078038"/>
                  <a:ext cx="75600" cy="75599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41" name="Rectangle 359"/>
                <p:cNvSpPr>
                  <a:spLocks noChangeAspect="1" noChangeArrowheads="1"/>
                </p:cNvSpPr>
                <p:nvPr/>
              </p:nvSpPr>
              <p:spPr bwMode="auto">
                <a:xfrm>
                  <a:off x="7854950" y="2078038"/>
                  <a:ext cx="75600" cy="75599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42" name="Rectangle 364"/>
                <p:cNvSpPr>
                  <a:spLocks noChangeAspect="1" noChangeArrowheads="1"/>
                </p:cNvSpPr>
                <p:nvPr/>
              </p:nvSpPr>
              <p:spPr bwMode="auto">
                <a:xfrm>
                  <a:off x="8048625" y="2078038"/>
                  <a:ext cx="75600" cy="74419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243" name="Rectangle 369"/>
                <p:cNvSpPr>
                  <a:spLocks noChangeAspect="1" noChangeArrowheads="1"/>
                </p:cNvSpPr>
                <p:nvPr/>
              </p:nvSpPr>
              <p:spPr bwMode="auto">
                <a:xfrm>
                  <a:off x="8242300" y="2092324"/>
                  <a:ext cx="75600" cy="75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</p:grpSp>
          <p:sp>
            <p:nvSpPr>
              <p:cNvPr id="63" name="Rectangle 374"/>
              <p:cNvSpPr>
                <a:spLocks noChangeArrowheads="1"/>
              </p:cNvSpPr>
              <p:nvPr/>
            </p:nvSpPr>
            <p:spPr bwMode="auto">
              <a:xfrm>
                <a:off x="904875" y="5003800"/>
                <a:ext cx="65088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</a:t>
                </a:r>
                <a:endParaRPr lang="en-US" altLang="de-DE" sz="1000"/>
              </a:p>
            </p:txBody>
          </p:sp>
          <p:sp>
            <p:nvSpPr>
              <p:cNvPr id="64" name="Rectangle 375"/>
              <p:cNvSpPr>
                <a:spLocks noChangeArrowheads="1"/>
              </p:cNvSpPr>
              <p:nvPr/>
            </p:nvSpPr>
            <p:spPr bwMode="auto">
              <a:xfrm>
                <a:off x="773113" y="4413250"/>
                <a:ext cx="228600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0.05</a:t>
                </a:r>
                <a:endParaRPr lang="en-US" altLang="de-DE" sz="1000"/>
              </a:p>
            </p:txBody>
          </p:sp>
          <p:sp>
            <p:nvSpPr>
              <p:cNvPr id="65" name="Rectangle 376"/>
              <p:cNvSpPr>
                <a:spLocks noChangeArrowheads="1"/>
              </p:cNvSpPr>
              <p:nvPr/>
            </p:nvSpPr>
            <p:spPr bwMode="auto">
              <a:xfrm>
                <a:off x="827088" y="3832225"/>
                <a:ext cx="161925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0.1</a:t>
                </a:r>
                <a:endParaRPr lang="en-US" altLang="de-DE" sz="1000"/>
              </a:p>
            </p:txBody>
          </p:sp>
          <p:sp>
            <p:nvSpPr>
              <p:cNvPr id="66" name="Rectangle 377"/>
              <p:cNvSpPr>
                <a:spLocks noChangeArrowheads="1"/>
              </p:cNvSpPr>
              <p:nvPr/>
            </p:nvSpPr>
            <p:spPr bwMode="auto">
              <a:xfrm>
                <a:off x="773113" y="3241675"/>
                <a:ext cx="228600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0.15</a:t>
                </a:r>
                <a:endParaRPr lang="en-US" altLang="de-DE" sz="1000"/>
              </a:p>
            </p:txBody>
          </p:sp>
          <p:sp>
            <p:nvSpPr>
              <p:cNvPr id="67" name="Rectangle 378"/>
              <p:cNvSpPr>
                <a:spLocks noChangeArrowheads="1"/>
              </p:cNvSpPr>
              <p:nvPr/>
            </p:nvSpPr>
            <p:spPr bwMode="auto">
              <a:xfrm>
                <a:off x="827088" y="2660650"/>
                <a:ext cx="161925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0.2</a:t>
                </a:r>
                <a:endParaRPr lang="en-US" altLang="de-DE" sz="1000"/>
              </a:p>
            </p:txBody>
          </p:sp>
          <p:sp>
            <p:nvSpPr>
              <p:cNvPr id="68" name="Rectangle 379"/>
              <p:cNvSpPr>
                <a:spLocks noChangeArrowheads="1"/>
              </p:cNvSpPr>
              <p:nvPr/>
            </p:nvSpPr>
            <p:spPr bwMode="auto">
              <a:xfrm>
                <a:off x="773113" y="2070100"/>
                <a:ext cx="228600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0.25</a:t>
                </a:r>
                <a:endParaRPr lang="en-US" altLang="de-DE" sz="1000"/>
              </a:p>
            </p:txBody>
          </p:sp>
          <p:sp>
            <p:nvSpPr>
              <p:cNvPr id="69" name="Rectangle 380"/>
              <p:cNvSpPr>
                <a:spLocks noChangeArrowheads="1"/>
              </p:cNvSpPr>
              <p:nvPr/>
            </p:nvSpPr>
            <p:spPr bwMode="auto">
              <a:xfrm>
                <a:off x="827088" y="1489075"/>
                <a:ext cx="161925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0.3</a:t>
                </a:r>
                <a:endParaRPr lang="en-US" altLang="de-DE" sz="1000"/>
              </a:p>
            </p:txBody>
          </p:sp>
          <p:sp>
            <p:nvSpPr>
              <p:cNvPr id="70" name="Rectangle 381"/>
              <p:cNvSpPr>
                <a:spLocks noChangeArrowheads="1"/>
              </p:cNvSpPr>
              <p:nvPr/>
            </p:nvSpPr>
            <p:spPr bwMode="auto">
              <a:xfrm>
                <a:off x="773113" y="898525"/>
                <a:ext cx="228600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000">
                    <a:solidFill>
                      <a:srgbClr val="000000"/>
                    </a:solidFill>
                    <a:latin typeface="Calibri" pitchFamily="34" charset="0"/>
                  </a:rPr>
                  <a:t>0.35</a:t>
                </a:r>
                <a:endParaRPr lang="en-US" altLang="de-DE" sz="1000"/>
              </a:p>
            </p:txBody>
          </p:sp>
          <p:sp>
            <p:nvSpPr>
              <p:cNvPr id="71" name="Rectangle 382"/>
              <p:cNvSpPr>
                <a:spLocks noChangeArrowheads="1"/>
              </p:cNvSpPr>
              <p:nvPr/>
            </p:nvSpPr>
            <p:spPr bwMode="auto">
              <a:xfrm rot="-2700000">
                <a:off x="749300" y="5289550"/>
                <a:ext cx="452438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H.sapiens</a:t>
                </a:r>
                <a:endParaRPr lang="en-US" altLang="de-DE" sz="900"/>
              </a:p>
            </p:txBody>
          </p:sp>
          <p:sp>
            <p:nvSpPr>
              <p:cNvPr id="72" name="Rectangle 383"/>
              <p:cNvSpPr>
                <a:spLocks noChangeArrowheads="1"/>
              </p:cNvSpPr>
              <p:nvPr/>
            </p:nvSpPr>
            <p:spPr bwMode="auto">
              <a:xfrm rot="-2700000">
                <a:off x="796925" y="5345113"/>
                <a:ext cx="62547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P.troglodytes</a:t>
                </a:r>
                <a:endParaRPr lang="en-US" altLang="de-DE" sz="900"/>
              </a:p>
            </p:txBody>
          </p:sp>
          <p:sp>
            <p:nvSpPr>
              <p:cNvPr id="73" name="Rectangle 384"/>
              <p:cNvSpPr>
                <a:spLocks noChangeArrowheads="1"/>
              </p:cNvSpPr>
              <p:nvPr/>
            </p:nvSpPr>
            <p:spPr bwMode="auto">
              <a:xfrm rot="-2700000">
                <a:off x="1228725" y="5246688"/>
                <a:ext cx="342900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P.abelii</a:t>
                </a:r>
                <a:endParaRPr lang="en-US" altLang="de-DE" sz="900"/>
              </a:p>
            </p:txBody>
          </p:sp>
          <p:sp>
            <p:nvSpPr>
              <p:cNvPr id="74" name="Rectangle 385"/>
              <p:cNvSpPr>
                <a:spLocks noChangeArrowheads="1"/>
              </p:cNvSpPr>
              <p:nvPr/>
            </p:nvSpPr>
            <p:spPr bwMode="auto">
              <a:xfrm rot="-2700000">
                <a:off x="1328738" y="5283200"/>
                <a:ext cx="457200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C.gueraza</a:t>
                </a:r>
                <a:endParaRPr lang="en-US" altLang="de-DE" sz="900"/>
              </a:p>
            </p:txBody>
          </p:sp>
          <p:sp>
            <p:nvSpPr>
              <p:cNvPr id="75" name="Rectangle 386"/>
              <p:cNvSpPr>
                <a:spLocks noChangeArrowheads="1"/>
              </p:cNvSpPr>
              <p:nvPr/>
            </p:nvSpPr>
            <p:spPr bwMode="auto">
              <a:xfrm rot="-2700000">
                <a:off x="1349375" y="5354638"/>
                <a:ext cx="654050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C.pygerythrus</a:t>
                </a:r>
                <a:endParaRPr lang="en-US" altLang="de-DE" sz="900"/>
              </a:p>
            </p:txBody>
          </p:sp>
          <p:sp>
            <p:nvSpPr>
              <p:cNvPr id="76" name="Rectangle 387"/>
              <p:cNvSpPr>
                <a:spLocks noChangeArrowheads="1"/>
              </p:cNvSpPr>
              <p:nvPr/>
            </p:nvSpPr>
            <p:spPr bwMode="auto">
              <a:xfrm rot="-2700000">
                <a:off x="1646238" y="5311775"/>
                <a:ext cx="533400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L.aterrimus</a:t>
                </a:r>
                <a:endParaRPr lang="en-US" altLang="de-DE" sz="900"/>
              </a:p>
            </p:txBody>
          </p:sp>
          <p:sp>
            <p:nvSpPr>
              <p:cNvPr id="77" name="Rectangle 388"/>
              <p:cNvSpPr>
                <a:spLocks noChangeArrowheads="1"/>
              </p:cNvSpPr>
              <p:nvPr/>
            </p:nvSpPr>
            <p:spPr bwMode="auto">
              <a:xfrm rot="-2700000">
                <a:off x="1924050" y="5280025"/>
                <a:ext cx="425450" cy="122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800">
                    <a:solidFill>
                      <a:srgbClr val="000000"/>
                    </a:solidFill>
                    <a:latin typeface="Calibri" pitchFamily="34" charset="0"/>
                  </a:rPr>
                  <a:t>T.gelada 1</a:t>
                </a:r>
                <a:endParaRPr lang="en-US" altLang="de-DE" sz="1800"/>
              </a:p>
            </p:txBody>
          </p:sp>
          <p:sp>
            <p:nvSpPr>
              <p:cNvPr id="78" name="Rectangle 389"/>
              <p:cNvSpPr>
                <a:spLocks noChangeArrowheads="1"/>
              </p:cNvSpPr>
              <p:nvPr/>
            </p:nvSpPr>
            <p:spPr bwMode="auto">
              <a:xfrm rot="-2700000">
                <a:off x="2071688" y="5295900"/>
                <a:ext cx="477837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T.gelada 2</a:t>
                </a:r>
                <a:endParaRPr lang="en-US" altLang="de-DE" sz="900"/>
              </a:p>
            </p:txBody>
          </p:sp>
          <p:sp>
            <p:nvSpPr>
              <p:cNvPr id="79" name="Rectangle 390"/>
              <p:cNvSpPr>
                <a:spLocks noChangeArrowheads="1"/>
              </p:cNvSpPr>
              <p:nvPr/>
            </p:nvSpPr>
            <p:spPr bwMode="auto">
              <a:xfrm rot="-2700000">
                <a:off x="2274888" y="5295900"/>
                <a:ext cx="477837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T.gelada 3</a:t>
                </a:r>
                <a:endParaRPr lang="en-US" altLang="de-DE" sz="900"/>
              </a:p>
            </p:txBody>
          </p:sp>
          <p:sp>
            <p:nvSpPr>
              <p:cNvPr id="80" name="Rectangle 391"/>
              <p:cNvSpPr>
                <a:spLocks noChangeArrowheads="1"/>
              </p:cNvSpPr>
              <p:nvPr/>
            </p:nvSpPr>
            <p:spPr bwMode="auto">
              <a:xfrm rot="-2700000">
                <a:off x="2259013" y="5380038"/>
                <a:ext cx="72072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P.ursinus south</a:t>
                </a:r>
                <a:endParaRPr lang="en-US" altLang="de-DE" sz="900"/>
              </a:p>
            </p:txBody>
          </p:sp>
          <p:sp>
            <p:nvSpPr>
              <p:cNvPr id="81" name="Rectangle 392"/>
              <p:cNvSpPr>
                <a:spLocks noChangeArrowheads="1"/>
              </p:cNvSpPr>
              <p:nvPr/>
            </p:nvSpPr>
            <p:spPr bwMode="auto">
              <a:xfrm rot="-2700000">
                <a:off x="2730500" y="5268913"/>
                <a:ext cx="40163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P.kindae</a:t>
                </a:r>
                <a:endParaRPr lang="en-US" altLang="de-DE" sz="900"/>
              </a:p>
            </p:txBody>
          </p:sp>
          <p:sp>
            <p:nvSpPr>
              <p:cNvPr id="82" name="Rectangle 393"/>
              <p:cNvSpPr>
                <a:spLocks noChangeArrowheads="1"/>
              </p:cNvSpPr>
              <p:nvPr/>
            </p:nvSpPr>
            <p:spPr bwMode="auto">
              <a:xfrm rot="-2700000">
                <a:off x="2403475" y="5484813"/>
                <a:ext cx="101758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P.cynocephalus south</a:t>
                </a:r>
                <a:endParaRPr lang="en-US" altLang="de-DE" sz="900"/>
              </a:p>
            </p:txBody>
          </p:sp>
          <p:sp>
            <p:nvSpPr>
              <p:cNvPr id="83" name="Rectangle 394"/>
              <p:cNvSpPr>
                <a:spLocks noChangeArrowheads="1"/>
              </p:cNvSpPr>
              <p:nvPr/>
            </p:nvSpPr>
            <p:spPr bwMode="auto">
              <a:xfrm rot="-2700000">
                <a:off x="2865438" y="5376863"/>
                <a:ext cx="71437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P.ursinus north</a:t>
                </a:r>
                <a:endParaRPr lang="en-US" altLang="de-DE" sz="900"/>
              </a:p>
            </p:txBody>
          </p:sp>
          <p:sp>
            <p:nvSpPr>
              <p:cNvPr id="84" name="Rectangle 395"/>
              <p:cNvSpPr>
                <a:spLocks noChangeArrowheads="1"/>
              </p:cNvSpPr>
              <p:nvPr/>
            </p:nvSpPr>
            <p:spPr bwMode="auto">
              <a:xfrm rot="-2700000">
                <a:off x="3136900" y="5343525"/>
                <a:ext cx="61753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P.anubis east</a:t>
                </a:r>
                <a:endParaRPr lang="en-US" altLang="de-DE" sz="900"/>
              </a:p>
            </p:txBody>
          </p:sp>
          <p:sp>
            <p:nvSpPr>
              <p:cNvPr id="85" name="Rectangle 396"/>
              <p:cNvSpPr>
                <a:spLocks noChangeArrowheads="1"/>
              </p:cNvSpPr>
              <p:nvPr/>
            </p:nvSpPr>
            <p:spPr bwMode="auto">
              <a:xfrm rot="-2700000">
                <a:off x="3336925" y="5341938"/>
                <a:ext cx="60483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P.hamadryas</a:t>
                </a:r>
                <a:endParaRPr lang="en-US" altLang="de-DE" sz="900"/>
              </a:p>
            </p:txBody>
          </p:sp>
          <p:sp>
            <p:nvSpPr>
              <p:cNvPr id="86" name="Rectangle 397"/>
              <p:cNvSpPr>
                <a:spLocks noChangeArrowheads="1"/>
              </p:cNvSpPr>
              <p:nvPr/>
            </p:nvSpPr>
            <p:spPr bwMode="auto">
              <a:xfrm rot="-2700000">
                <a:off x="3525838" y="5340350"/>
                <a:ext cx="604837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P.hamadryas</a:t>
                </a:r>
                <a:endParaRPr lang="en-US" altLang="de-DE" sz="900"/>
              </a:p>
            </p:txBody>
          </p:sp>
          <p:sp>
            <p:nvSpPr>
              <p:cNvPr id="87" name="Rectangle 398"/>
              <p:cNvSpPr>
                <a:spLocks noChangeArrowheads="1"/>
              </p:cNvSpPr>
              <p:nvPr/>
            </p:nvSpPr>
            <p:spPr bwMode="auto">
              <a:xfrm rot="-2700000">
                <a:off x="3403600" y="5440363"/>
                <a:ext cx="101282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P.cynocephalus north</a:t>
                </a:r>
                <a:endParaRPr lang="en-US" altLang="de-DE" sz="900"/>
              </a:p>
            </p:txBody>
          </p:sp>
          <p:sp>
            <p:nvSpPr>
              <p:cNvPr id="88" name="Rectangle 399"/>
              <p:cNvSpPr>
                <a:spLocks noChangeArrowheads="1"/>
              </p:cNvSpPr>
              <p:nvPr/>
            </p:nvSpPr>
            <p:spPr bwMode="auto">
              <a:xfrm rot="-2700000">
                <a:off x="4124325" y="5249863"/>
                <a:ext cx="35242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P.papio</a:t>
                </a:r>
                <a:endParaRPr lang="en-US" altLang="de-DE" sz="900"/>
              </a:p>
            </p:txBody>
          </p:sp>
          <p:sp>
            <p:nvSpPr>
              <p:cNvPr id="89" name="Rectangle 400"/>
              <p:cNvSpPr>
                <a:spLocks noChangeArrowheads="1"/>
              </p:cNvSpPr>
              <p:nvPr/>
            </p:nvSpPr>
            <p:spPr bwMode="auto">
              <a:xfrm rot="-2700000">
                <a:off x="4013200" y="5373688"/>
                <a:ext cx="703263" cy="13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P.anubis west1</a:t>
                </a:r>
                <a:endParaRPr lang="en-US" altLang="de-DE" sz="900"/>
              </a:p>
            </p:txBody>
          </p:sp>
          <p:sp>
            <p:nvSpPr>
              <p:cNvPr id="90" name="Rectangle 401"/>
              <p:cNvSpPr>
                <a:spLocks noChangeArrowheads="1"/>
              </p:cNvSpPr>
              <p:nvPr/>
            </p:nvSpPr>
            <p:spPr bwMode="auto">
              <a:xfrm rot="-2700000">
                <a:off x="4216400" y="5373688"/>
                <a:ext cx="703263" cy="13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P.anubis west2</a:t>
                </a:r>
                <a:endParaRPr lang="en-US" altLang="de-DE" sz="900"/>
              </a:p>
            </p:txBody>
          </p:sp>
          <p:sp>
            <p:nvSpPr>
              <p:cNvPr id="91" name="Rectangle 402"/>
              <p:cNvSpPr>
                <a:spLocks noChangeArrowheads="1"/>
              </p:cNvSpPr>
              <p:nvPr/>
            </p:nvSpPr>
            <p:spPr bwMode="auto">
              <a:xfrm rot="-2700000">
                <a:off x="4395788" y="5380038"/>
                <a:ext cx="722312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M.leucophaeus</a:t>
                </a:r>
                <a:endParaRPr lang="en-US" altLang="de-DE" sz="900"/>
              </a:p>
            </p:txBody>
          </p:sp>
          <p:sp>
            <p:nvSpPr>
              <p:cNvPr id="92" name="Rectangle 403"/>
              <p:cNvSpPr>
                <a:spLocks noChangeArrowheads="1"/>
              </p:cNvSpPr>
              <p:nvPr/>
            </p:nvSpPr>
            <p:spPr bwMode="auto">
              <a:xfrm rot="-2700000">
                <a:off x="4829175" y="5278438"/>
                <a:ext cx="43338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M.sphinx</a:t>
                </a:r>
                <a:endParaRPr lang="en-US" altLang="de-DE" sz="900"/>
              </a:p>
            </p:txBody>
          </p:sp>
          <p:sp>
            <p:nvSpPr>
              <p:cNvPr id="93" name="Rectangle 404"/>
              <p:cNvSpPr>
                <a:spLocks noChangeArrowheads="1"/>
              </p:cNvSpPr>
              <p:nvPr/>
            </p:nvSpPr>
            <p:spPr bwMode="auto">
              <a:xfrm rot="-2700000">
                <a:off x="4808538" y="5368925"/>
                <a:ext cx="687387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C.chrysogaster</a:t>
                </a:r>
                <a:endParaRPr lang="en-US" altLang="de-DE" sz="900"/>
              </a:p>
            </p:txBody>
          </p:sp>
          <p:sp>
            <p:nvSpPr>
              <p:cNvPr id="94" name="Rectangle 405"/>
              <p:cNvSpPr>
                <a:spLocks noChangeArrowheads="1"/>
              </p:cNvSpPr>
              <p:nvPr/>
            </p:nvSpPr>
            <p:spPr bwMode="auto">
              <a:xfrm rot="-2700000">
                <a:off x="5129213" y="5319713"/>
                <a:ext cx="54927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C.torquatus</a:t>
                </a:r>
                <a:endParaRPr lang="en-US" altLang="de-DE" sz="900"/>
              </a:p>
            </p:txBody>
          </p:sp>
          <p:sp>
            <p:nvSpPr>
              <p:cNvPr id="95" name="Rectangle 406"/>
              <p:cNvSpPr>
                <a:spLocks noChangeArrowheads="1"/>
              </p:cNvSpPr>
              <p:nvPr/>
            </p:nvSpPr>
            <p:spPr bwMode="auto">
              <a:xfrm rot="-2700000">
                <a:off x="5549900" y="5224463"/>
                <a:ext cx="28098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C.atys</a:t>
                </a:r>
                <a:endParaRPr lang="en-US" altLang="de-DE" sz="900"/>
              </a:p>
            </p:txBody>
          </p:sp>
          <p:sp>
            <p:nvSpPr>
              <p:cNvPr id="96" name="Rectangle 407"/>
              <p:cNvSpPr>
                <a:spLocks noChangeArrowheads="1"/>
              </p:cNvSpPr>
              <p:nvPr/>
            </p:nvSpPr>
            <p:spPr bwMode="auto">
              <a:xfrm rot="-2700000">
                <a:off x="5459413" y="5340350"/>
                <a:ext cx="611187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M.sylvanus 1</a:t>
                </a:r>
                <a:endParaRPr lang="en-US" altLang="de-DE" sz="900"/>
              </a:p>
            </p:txBody>
          </p:sp>
          <p:sp>
            <p:nvSpPr>
              <p:cNvPr id="97" name="Rectangle 409"/>
              <p:cNvSpPr>
                <a:spLocks noChangeArrowheads="1"/>
              </p:cNvSpPr>
              <p:nvPr/>
            </p:nvSpPr>
            <p:spPr bwMode="auto">
              <a:xfrm rot="-2700000">
                <a:off x="5654675" y="5340350"/>
                <a:ext cx="61118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M.sylvanus 2</a:t>
                </a:r>
                <a:endParaRPr lang="en-US" altLang="de-DE" sz="900"/>
              </a:p>
            </p:txBody>
          </p:sp>
          <p:sp>
            <p:nvSpPr>
              <p:cNvPr id="98" name="Rectangle 410"/>
              <p:cNvSpPr>
                <a:spLocks noChangeArrowheads="1"/>
              </p:cNvSpPr>
              <p:nvPr/>
            </p:nvSpPr>
            <p:spPr bwMode="auto">
              <a:xfrm rot="-2700000">
                <a:off x="5940425" y="5308600"/>
                <a:ext cx="514350" cy="123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800">
                    <a:solidFill>
                      <a:srgbClr val="000000"/>
                    </a:solidFill>
                    <a:latin typeface="Calibri" pitchFamily="34" charset="0"/>
                  </a:rPr>
                  <a:t>M.mulatta 1</a:t>
                </a:r>
                <a:endParaRPr lang="en-US" altLang="de-DE" sz="1800"/>
              </a:p>
            </p:txBody>
          </p:sp>
          <p:sp>
            <p:nvSpPr>
              <p:cNvPr id="99" name="Rectangle 411"/>
              <p:cNvSpPr>
                <a:spLocks noChangeArrowheads="1"/>
              </p:cNvSpPr>
              <p:nvPr/>
            </p:nvSpPr>
            <p:spPr bwMode="auto">
              <a:xfrm rot="-2700000">
                <a:off x="6072188" y="5327650"/>
                <a:ext cx="577850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M.mulatta 2</a:t>
                </a:r>
                <a:endParaRPr lang="en-US" altLang="de-DE" sz="900"/>
              </a:p>
            </p:txBody>
          </p:sp>
          <p:sp>
            <p:nvSpPr>
              <p:cNvPr id="100" name="Rectangle 412"/>
              <p:cNvSpPr>
                <a:spLocks noChangeArrowheads="1"/>
              </p:cNvSpPr>
              <p:nvPr/>
            </p:nvSpPr>
            <p:spPr bwMode="auto">
              <a:xfrm rot="-2700000">
                <a:off x="6257925" y="5327650"/>
                <a:ext cx="577850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M.mulatta 3</a:t>
                </a:r>
                <a:endParaRPr lang="en-US" altLang="de-DE" sz="900"/>
              </a:p>
            </p:txBody>
          </p:sp>
          <p:sp>
            <p:nvSpPr>
              <p:cNvPr id="101" name="Rectangle 413"/>
              <p:cNvSpPr>
                <a:spLocks noChangeArrowheads="1"/>
              </p:cNvSpPr>
              <p:nvPr/>
            </p:nvSpPr>
            <p:spPr bwMode="auto">
              <a:xfrm rot="-2700000">
                <a:off x="6303963" y="5389563"/>
                <a:ext cx="750887" cy="13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M.fascicularis  1</a:t>
                </a:r>
                <a:endParaRPr lang="en-US" altLang="de-DE" sz="900"/>
              </a:p>
            </p:txBody>
          </p:sp>
          <p:sp>
            <p:nvSpPr>
              <p:cNvPr id="102" name="Rectangle 414"/>
              <p:cNvSpPr>
                <a:spLocks noChangeArrowheads="1"/>
              </p:cNvSpPr>
              <p:nvPr/>
            </p:nvSpPr>
            <p:spPr bwMode="auto">
              <a:xfrm rot="-2700000">
                <a:off x="6521450" y="5380038"/>
                <a:ext cx="723900" cy="13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M.fascicularis 2</a:t>
                </a:r>
                <a:endParaRPr lang="en-US" altLang="de-DE" sz="900"/>
              </a:p>
            </p:txBody>
          </p:sp>
          <p:sp>
            <p:nvSpPr>
              <p:cNvPr id="103" name="Rectangle 415"/>
              <p:cNvSpPr>
                <a:spLocks noChangeArrowheads="1"/>
              </p:cNvSpPr>
              <p:nvPr/>
            </p:nvSpPr>
            <p:spPr bwMode="auto">
              <a:xfrm rot="-2700000">
                <a:off x="6721475" y="5380038"/>
                <a:ext cx="723900" cy="138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M.fascicularis 3</a:t>
                </a:r>
                <a:endParaRPr lang="en-US" altLang="de-DE" sz="900"/>
              </a:p>
            </p:txBody>
          </p:sp>
          <p:sp>
            <p:nvSpPr>
              <p:cNvPr id="104" name="Rectangle 416"/>
              <p:cNvSpPr>
                <a:spLocks noChangeArrowheads="1"/>
              </p:cNvSpPr>
              <p:nvPr/>
            </p:nvSpPr>
            <p:spPr bwMode="auto">
              <a:xfrm rot="-2700000">
                <a:off x="7042150" y="5327650"/>
                <a:ext cx="569913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M.tonkeana</a:t>
                </a:r>
                <a:endParaRPr lang="en-US" altLang="de-DE" sz="900"/>
              </a:p>
            </p:txBody>
          </p:sp>
          <p:sp>
            <p:nvSpPr>
              <p:cNvPr id="105" name="Rectangle 417"/>
              <p:cNvSpPr>
                <a:spLocks noChangeArrowheads="1"/>
              </p:cNvSpPr>
              <p:nvPr/>
            </p:nvSpPr>
            <p:spPr bwMode="auto">
              <a:xfrm rot="-2700000">
                <a:off x="7332663" y="5286375"/>
                <a:ext cx="452437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M.silenus</a:t>
                </a:r>
                <a:endParaRPr lang="en-US" altLang="de-DE" sz="900"/>
              </a:p>
            </p:txBody>
          </p:sp>
          <p:sp>
            <p:nvSpPr>
              <p:cNvPr id="106" name="Rectangle 418"/>
              <p:cNvSpPr>
                <a:spLocks noChangeArrowheads="1"/>
              </p:cNvSpPr>
              <p:nvPr/>
            </p:nvSpPr>
            <p:spPr bwMode="auto">
              <a:xfrm rot="-2700000">
                <a:off x="7346950" y="5359400"/>
                <a:ext cx="665163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M.thibetana 1</a:t>
                </a:r>
                <a:endParaRPr lang="en-US" altLang="de-DE" sz="900"/>
              </a:p>
            </p:txBody>
          </p:sp>
          <p:sp>
            <p:nvSpPr>
              <p:cNvPr id="107" name="Rectangle 419"/>
              <p:cNvSpPr>
                <a:spLocks noChangeArrowheads="1"/>
              </p:cNvSpPr>
              <p:nvPr/>
            </p:nvSpPr>
            <p:spPr bwMode="auto">
              <a:xfrm rot="-2700000">
                <a:off x="7543800" y="5359400"/>
                <a:ext cx="665163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M.thibetana 2</a:t>
                </a:r>
                <a:endParaRPr lang="en-US" altLang="de-DE" sz="900"/>
              </a:p>
            </p:txBody>
          </p:sp>
          <p:sp>
            <p:nvSpPr>
              <p:cNvPr id="108" name="Rectangle 420"/>
              <p:cNvSpPr>
                <a:spLocks noChangeArrowheads="1"/>
              </p:cNvSpPr>
              <p:nvPr/>
            </p:nvSpPr>
            <p:spPr bwMode="auto">
              <a:xfrm rot="-2700000">
                <a:off x="7820025" y="5324475"/>
                <a:ext cx="560388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900">
                    <a:solidFill>
                      <a:srgbClr val="000000"/>
                    </a:solidFill>
                    <a:latin typeface="Calibri" pitchFamily="34" charset="0"/>
                  </a:rPr>
                  <a:t>M.arctoides</a:t>
                </a:r>
                <a:endParaRPr lang="en-US" altLang="de-DE" sz="900"/>
              </a:p>
            </p:txBody>
          </p:sp>
          <p:grpSp>
            <p:nvGrpSpPr>
              <p:cNvPr id="109" name="Gruppieren 3"/>
              <p:cNvGrpSpPr>
                <a:grpSpLocks/>
              </p:cNvGrpSpPr>
              <p:nvPr/>
            </p:nvGrpSpPr>
            <p:grpSpPr bwMode="auto">
              <a:xfrm>
                <a:off x="7786882" y="4126707"/>
                <a:ext cx="345281" cy="722312"/>
                <a:chOff x="8524875" y="3109913"/>
                <a:chExt cx="345281" cy="722312"/>
              </a:xfrm>
            </p:grpSpPr>
            <p:sp>
              <p:nvSpPr>
                <p:cNvPr id="191" name="Rechteck 190"/>
                <p:cNvSpPr/>
                <p:nvPr/>
              </p:nvSpPr>
              <p:spPr>
                <a:xfrm>
                  <a:off x="8524946" y="3110589"/>
                  <a:ext cx="346110" cy="720784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/>
                </a:p>
              </p:txBody>
            </p:sp>
            <p:grpSp>
              <p:nvGrpSpPr>
                <p:cNvPr id="192" name="Gruppieren 1"/>
                <p:cNvGrpSpPr>
                  <a:grpSpLocks/>
                </p:cNvGrpSpPr>
                <p:nvPr/>
              </p:nvGrpSpPr>
              <p:grpSpPr bwMode="auto">
                <a:xfrm>
                  <a:off x="8545513" y="3130550"/>
                  <a:ext cx="303212" cy="673100"/>
                  <a:chOff x="8545513" y="3130550"/>
                  <a:chExt cx="303212" cy="673100"/>
                </a:xfrm>
              </p:grpSpPr>
              <p:sp>
                <p:nvSpPr>
                  <p:cNvPr id="193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8545513" y="3192463"/>
                    <a:ext cx="217487" cy="1587"/>
                  </a:xfrm>
                  <a:prstGeom prst="line">
                    <a:avLst/>
                  </a:prstGeom>
                  <a:noFill/>
                  <a:ln w="15875">
                    <a:solidFill>
                      <a:srgbClr val="7030A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94" name="Freeform 422"/>
                  <p:cNvSpPr>
                    <a:spLocks noChangeAspect="1"/>
                  </p:cNvSpPr>
                  <p:nvPr/>
                </p:nvSpPr>
                <p:spPr bwMode="auto">
                  <a:xfrm>
                    <a:off x="8623299" y="3152775"/>
                    <a:ext cx="82800" cy="82800"/>
                  </a:xfrm>
                  <a:custGeom>
                    <a:avLst/>
                    <a:gdLst>
                      <a:gd name="T0" fmla="*/ 64038369 w 39"/>
                      <a:gd name="T1" fmla="*/ 0 h 39"/>
                      <a:gd name="T2" fmla="*/ 131446062 w 39"/>
                      <a:gd name="T3" fmla="*/ 64038369 h 39"/>
                      <a:gd name="T4" fmla="*/ 64038369 w 39"/>
                      <a:gd name="T5" fmla="*/ 131446062 h 39"/>
                      <a:gd name="T6" fmla="*/ 0 w 39"/>
                      <a:gd name="T7" fmla="*/ 64038369 h 39"/>
                      <a:gd name="T8" fmla="*/ 64038369 w 39"/>
                      <a:gd name="T9" fmla="*/ 0 h 3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9" h="39">
                        <a:moveTo>
                          <a:pt x="19" y="0"/>
                        </a:moveTo>
                        <a:lnTo>
                          <a:pt x="39" y="19"/>
                        </a:lnTo>
                        <a:lnTo>
                          <a:pt x="19" y="39"/>
                        </a:lnTo>
                        <a:lnTo>
                          <a:pt x="0" y="19"/>
                        </a:lnTo>
                        <a:lnTo>
                          <a:pt x="19" y="0"/>
                        </a:lnTo>
                        <a:close/>
                      </a:path>
                    </a:pathLst>
                  </a:custGeom>
                  <a:solidFill>
                    <a:srgbClr val="703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793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95" name="Rectangle 423"/>
                  <p:cNvSpPr>
                    <a:spLocks noChangeArrowheads="1"/>
                  </p:cNvSpPr>
                  <p:nvPr/>
                </p:nvSpPr>
                <p:spPr bwMode="auto">
                  <a:xfrm>
                    <a:off x="8785225" y="3130550"/>
                    <a:ext cx="58738" cy="1222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de-DE" sz="800">
                        <a:solidFill>
                          <a:srgbClr val="000000"/>
                        </a:solidFill>
                        <a:latin typeface="Calibri" pitchFamily="34" charset="0"/>
                      </a:rPr>
                      <a:t>A</a:t>
                    </a:r>
                    <a:endParaRPr lang="en-US" altLang="de-DE" sz="1800"/>
                  </a:p>
                </p:txBody>
              </p:sp>
              <p:sp>
                <p:nvSpPr>
                  <p:cNvPr id="196" name="Line 424"/>
                  <p:cNvSpPr>
                    <a:spLocks noChangeShapeType="1"/>
                  </p:cNvSpPr>
                  <p:nvPr/>
                </p:nvSpPr>
                <p:spPr bwMode="auto">
                  <a:xfrm>
                    <a:off x="8545513" y="3379788"/>
                    <a:ext cx="217487" cy="1587"/>
                  </a:xfrm>
                  <a:prstGeom prst="line">
                    <a:avLst/>
                  </a:prstGeom>
                  <a:noFill/>
                  <a:ln w="15875">
                    <a:solidFill>
                      <a:srgbClr val="C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97" name="Rectangle 42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623299" y="3340894"/>
                    <a:ext cx="75600" cy="75600"/>
                  </a:xfrm>
                  <a:prstGeom prst="rect">
                    <a:avLst/>
                  </a:prstGeom>
                  <a:solidFill>
                    <a:srgbClr val="C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7938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de-DE" sz="1800"/>
                  </a:p>
                </p:txBody>
              </p:sp>
              <p:sp>
                <p:nvSpPr>
                  <p:cNvPr id="198" name="Rectangle 426"/>
                  <p:cNvSpPr>
                    <a:spLocks noChangeArrowheads="1"/>
                  </p:cNvSpPr>
                  <p:nvPr/>
                </p:nvSpPr>
                <p:spPr bwMode="auto">
                  <a:xfrm>
                    <a:off x="8785225" y="3316288"/>
                    <a:ext cx="53975" cy="1222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de-DE" sz="800">
                        <a:solidFill>
                          <a:srgbClr val="000000"/>
                        </a:solidFill>
                        <a:latin typeface="Calibri" pitchFamily="34" charset="0"/>
                      </a:rPr>
                      <a:t>C</a:t>
                    </a:r>
                    <a:endParaRPr lang="en-US" altLang="de-DE" sz="1800"/>
                  </a:p>
                </p:txBody>
              </p:sp>
              <p:sp>
                <p:nvSpPr>
                  <p:cNvPr id="199" name="Line 427"/>
                  <p:cNvSpPr>
                    <a:spLocks noChangeShapeType="1"/>
                  </p:cNvSpPr>
                  <p:nvPr/>
                </p:nvSpPr>
                <p:spPr bwMode="auto">
                  <a:xfrm>
                    <a:off x="8545513" y="3565525"/>
                    <a:ext cx="217487" cy="1588"/>
                  </a:xfrm>
                  <a:prstGeom prst="line">
                    <a:avLst/>
                  </a:prstGeom>
                  <a:noFill/>
                  <a:ln w="158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00" name="Freeform 428"/>
                  <p:cNvSpPr>
                    <a:spLocks/>
                  </p:cNvSpPr>
                  <p:nvPr/>
                </p:nvSpPr>
                <p:spPr bwMode="auto">
                  <a:xfrm>
                    <a:off x="8623299" y="3519488"/>
                    <a:ext cx="79200" cy="79200"/>
                  </a:xfrm>
                  <a:custGeom>
                    <a:avLst/>
                    <a:gdLst>
                      <a:gd name="T0" fmla="*/ 61254092 w 39"/>
                      <a:gd name="T1" fmla="*/ 0 h 39"/>
                      <a:gd name="T2" fmla="*/ 125731015 w 39"/>
                      <a:gd name="T3" fmla="*/ 125731015 h 39"/>
                      <a:gd name="T4" fmla="*/ 0 w 39"/>
                      <a:gd name="T5" fmla="*/ 125731015 h 39"/>
                      <a:gd name="T6" fmla="*/ 61254092 w 39"/>
                      <a:gd name="T7" fmla="*/ 0 h 3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9" h="39">
                        <a:moveTo>
                          <a:pt x="19" y="0"/>
                        </a:moveTo>
                        <a:lnTo>
                          <a:pt x="39" y="39"/>
                        </a:lnTo>
                        <a:lnTo>
                          <a:pt x="0" y="39"/>
                        </a:lnTo>
                        <a:lnTo>
                          <a:pt x="19" y="0"/>
                        </a:lnTo>
                        <a:close/>
                      </a:path>
                    </a:pathLst>
                  </a:custGeom>
                  <a:solidFill>
                    <a:srgbClr val="92D0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793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01" name="Rectangle 429"/>
                  <p:cNvSpPr>
                    <a:spLocks noChangeArrowheads="1"/>
                  </p:cNvSpPr>
                  <p:nvPr/>
                </p:nvSpPr>
                <p:spPr bwMode="auto">
                  <a:xfrm>
                    <a:off x="8785225" y="3503613"/>
                    <a:ext cx="63500" cy="1222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de-DE" sz="800">
                        <a:solidFill>
                          <a:srgbClr val="000000"/>
                        </a:solidFill>
                        <a:latin typeface="Calibri" pitchFamily="34" charset="0"/>
                      </a:rPr>
                      <a:t>G</a:t>
                    </a:r>
                    <a:endParaRPr lang="en-US" altLang="de-DE" sz="1800"/>
                  </a:p>
                </p:txBody>
              </p:sp>
              <p:sp>
                <p:nvSpPr>
                  <p:cNvPr id="202" name="Line 430"/>
                  <p:cNvSpPr>
                    <a:spLocks noChangeShapeType="1"/>
                  </p:cNvSpPr>
                  <p:nvPr/>
                </p:nvSpPr>
                <p:spPr bwMode="auto">
                  <a:xfrm>
                    <a:off x="8545513" y="3743325"/>
                    <a:ext cx="217487" cy="1588"/>
                  </a:xfrm>
                  <a:prstGeom prst="line">
                    <a:avLst/>
                  </a:prstGeom>
                  <a:noFill/>
                  <a:ln w="15875">
                    <a:solidFill>
                      <a:srgbClr val="007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03" name="Rectangle 4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615363" y="3705225"/>
                    <a:ext cx="75600" cy="75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de-DE" sz="1800"/>
                  </a:p>
                </p:txBody>
              </p:sp>
              <p:sp>
                <p:nvSpPr>
                  <p:cNvPr id="204" name="Rectangle 436"/>
                  <p:cNvSpPr>
                    <a:spLocks noChangeArrowheads="1"/>
                  </p:cNvSpPr>
                  <p:nvPr/>
                </p:nvSpPr>
                <p:spPr bwMode="auto">
                  <a:xfrm>
                    <a:off x="8785225" y="3681413"/>
                    <a:ext cx="49213" cy="1222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de-DE" sz="800">
                        <a:solidFill>
                          <a:srgbClr val="000000"/>
                        </a:solidFill>
                        <a:latin typeface="Calibri" pitchFamily="34" charset="0"/>
                      </a:rPr>
                      <a:t>T</a:t>
                    </a:r>
                    <a:endParaRPr lang="en-US" altLang="de-DE" sz="1800"/>
                  </a:p>
                </p:txBody>
              </p:sp>
            </p:grpSp>
          </p:grpSp>
          <p:sp>
            <p:nvSpPr>
              <p:cNvPr id="110" name="Rectangle 381"/>
              <p:cNvSpPr>
                <a:spLocks noChangeArrowheads="1"/>
              </p:cNvSpPr>
              <p:nvPr/>
            </p:nvSpPr>
            <p:spPr bwMode="auto">
              <a:xfrm rot="-5400000">
                <a:off x="11803" y="2888969"/>
                <a:ext cx="1116524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rgbClr val="000000"/>
                    </a:solidFill>
                    <a:latin typeface="Calibri" pitchFamily="34" charset="0"/>
                  </a:rPr>
                  <a:t>base frequency</a:t>
                </a:r>
                <a:endParaRPr lang="en-US" altLang="de-DE" sz="1400"/>
              </a:p>
            </p:txBody>
          </p:sp>
          <p:grpSp>
            <p:nvGrpSpPr>
              <p:cNvPr id="111" name="Gruppieren 7"/>
              <p:cNvGrpSpPr>
                <a:grpSpLocks/>
              </p:cNvGrpSpPr>
              <p:nvPr/>
            </p:nvGrpSpPr>
            <p:grpSpPr bwMode="auto">
              <a:xfrm>
                <a:off x="1096963" y="1252538"/>
                <a:ext cx="7228875" cy="626462"/>
                <a:chOff x="1096963" y="1252538"/>
                <a:chExt cx="7228875" cy="626462"/>
              </a:xfrm>
            </p:grpSpPr>
            <p:sp>
              <p:nvSpPr>
                <p:cNvPr id="152" name="Freeform 66"/>
                <p:cNvSpPr>
                  <a:spLocks/>
                </p:cNvSpPr>
                <p:nvPr/>
              </p:nvSpPr>
              <p:spPr bwMode="auto">
                <a:xfrm>
                  <a:off x="1136650" y="1292225"/>
                  <a:ext cx="7153275" cy="550863"/>
                </a:xfrm>
                <a:custGeom>
                  <a:avLst/>
                  <a:gdLst>
                    <a:gd name="T0" fmla="*/ 0 w 922"/>
                    <a:gd name="T1" fmla="*/ 1264121964 h 71"/>
                    <a:gd name="T2" fmla="*/ 1504833376 w 922"/>
                    <a:gd name="T3" fmla="*/ 1745692606 h 71"/>
                    <a:gd name="T4" fmla="*/ 2147483647 w 922"/>
                    <a:gd name="T5" fmla="*/ 0 h 71"/>
                    <a:gd name="T6" fmla="*/ 2147483647 w 922"/>
                    <a:gd name="T7" fmla="*/ 2147483647 h 71"/>
                    <a:gd name="T8" fmla="*/ 2147483647 w 922"/>
                    <a:gd name="T9" fmla="*/ 2147483647 h 71"/>
                    <a:gd name="T10" fmla="*/ 2147483647 w 922"/>
                    <a:gd name="T11" fmla="*/ 2147483647 h 71"/>
                    <a:gd name="T12" fmla="*/ 2147483647 w 922"/>
                    <a:gd name="T13" fmla="*/ 1866091085 h 71"/>
                    <a:gd name="T14" fmla="*/ 2147483647 w 922"/>
                    <a:gd name="T15" fmla="*/ 2147483647 h 71"/>
                    <a:gd name="T16" fmla="*/ 2147483647 w 922"/>
                    <a:gd name="T17" fmla="*/ 1866091085 h 71"/>
                    <a:gd name="T18" fmla="*/ 2147483647 w 922"/>
                    <a:gd name="T19" fmla="*/ 1866091085 h 71"/>
                    <a:gd name="T20" fmla="*/ 2147483647 w 922"/>
                    <a:gd name="T21" fmla="*/ 1866091085 h 71"/>
                    <a:gd name="T22" fmla="*/ 2147483647 w 922"/>
                    <a:gd name="T23" fmla="*/ 1805891845 h 71"/>
                    <a:gd name="T24" fmla="*/ 2147483647 w 922"/>
                    <a:gd name="T25" fmla="*/ 1685501125 h 71"/>
                    <a:gd name="T26" fmla="*/ 2147483647 w 922"/>
                    <a:gd name="T27" fmla="*/ 1805891845 h 71"/>
                    <a:gd name="T28" fmla="*/ 2147483647 w 922"/>
                    <a:gd name="T29" fmla="*/ 1745692606 h 71"/>
                    <a:gd name="T30" fmla="*/ 2147483647 w 922"/>
                    <a:gd name="T31" fmla="*/ 1805891845 h 71"/>
                    <a:gd name="T32" fmla="*/ 2147483647 w 922"/>
                    <a:gd name="T33" fmla="*/ 1805891845 h 71"/>
                    <a:gd name="T34" fmla="*/ 2147483647 w 922"/>
                    <a:gd name="T35" fmla="*/ 1745692606 h 71"/>
                    <a:gd name="T36" fmla="*/ 2147483647 w 922"/>
                    <a:gd name="T37" fmla="*/ 1805891845 h 71"/>
                    <a:gd name="T38" fmla="*/ 2147483647 w 922"/>
                    <a:gd name="T39" fmla="*/ 1685501125 h 71"/>
                    <a:gd name="T40" fmla="*/ 2147483647 w 922"/>
                    <a:gd name="T41" fmla="*/ 2147483647 h 71"/>
                    <a:gd name="T42" fmla="*/ 2147483647 w 922"/>
                    <a:gd name="T43" fmla="*/ 2147483647 h 71"/>
                    <a:gd name="T44" fmla="*/ 2147483647 w 922"/>
                    <a:gd name="T45" fmla="*/ 2147483647 h 71"/>
                    <a:gd name="T46" fmla="*/ 2147483647 w 922"/>
                    <a:gd name="T47" fmla="*/ 2147483647 h 71"/>
                    <a:gd name="T48" fmla="*/ 2147483647 w 922"/>
                    <a:gd name="T49" fmla="*/ 2147483647 h 71"/>
                    <a:gd name="T50" fmla="*/ 2147483647 w 922"/>
                    <a:gd name="T51" fmla="*/ 2046681045 h 71"/>
                    <a:gd name="T52" fmla="*/ 2147483647 w 922"/>
                    <a:gd name="T53" fmla="*/ 2046681045 h 71"/>
                    <a:gd name="T54" fmla="*/ 2147483647 w 922"/>
                    <a:gd name="T55" fmla="*/ 1986481806 h 71"/>
                    <a:gd name="T56" fmla="*/ 2147483647 w 922"/>
                    <a:gd name="T57" fmla="*/ 2046681045 h 71"/>
                    <a:gd name="T58" fmla="*/ 2147483647 w 922"/>
                    <a:gd name="T59" fmla="*/ 1926282566 h 71"/>
                    <a:gd name="T60" fmla="*/ 2147483647 w 922"/>
                    <a:gd name="T61" fmla="*/ 1986481806 h 71"/>
                    <a:gd name="T62" fmla="*/ 2147483647 w 922"/>
                    <a:gd name="T63" fmla="*/ 1805891845 h 71"/>
                    <a:gd name="T64" fmla="*/ 2147483647 w 922"/>
                    <a:gd name="T65" fmla="*/ 1866091085 h 71"/>
                    <a:gd name="T66" fmla="*/ 2147483647 w 922"/>
                    <a:gd name="T67" fmla="*/ 1866091085 h 71"/>
                    <a:gd name="T68" fmla="*/ 2147483647 w 922"/>
                    <a:gd name="T69" fmla="*/ 2106872526 h 71"/>
                    <a:gd name="T70" fmla="*/ 2147483647 w 922"/>
                    <a:gd name="T71" fmla="*/ 2106872526 h 71"/>
                    <a:gd name="T72" fmla="*/ 2147483647 w 922"/>
                    <a:gd name="T73" fmla="*/ 2106872526 h 71"/>
                    <a:gd name="T74" fmla="*/ 2147483647 w 922"/>
                    <a:gd name="T75" fmla="*/ 1986481806 h 71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922" h="71">
                      <a:moveTo>
                        <a:pt x="0" y="21"/>
                      </a:moveTo>
                      <a:lnTo>
                        <a:pt x="25" y="29"/>
                      </a:lnTo>
                      <a:lnTo>
                        <a:pt x="50" y="0"/>
                      </a:lnTo>
                      <a:lnTo>
                        <a:pt x="75" y="71"/>
                      </a:lnTo>
                      <a:lnTo>
                        <a:pt x="100" y="37"/>
                      </a:lnTo>
                      <a:lnTo>
                        <a:pt x="125" y="37"/>
                      </a:lnTo>
                      <a:lnTo>
                        <a:pt x="150" y="31"/>
                      </a:lnTo>
                      <a:lnTo>
                        <a:pt x="175" y="36"/>
                      </a:lnTo>
                      <a:lnTo>
                        <a:pt x="200" y="31"/>
                      </a:lnTo>
                      <a:lnTo>
                        <a:pt x="225" y="31"/>
                      </a:lnTo>
                      <a:lnTo>
                        <a:pt x="249" y="31"/>
                      </a:lnTo>
                      <a:lnTo>
                        <a:pt x="274" y="30"/>
                      </a:lnTo>
                      <a:lnTo>
                        <a:pt x="299" y="28"/>
                      </a:lnTo>
                      <a:lnTo>
                        <a:pt x="324" y="30"/>
                      </a:lnTo>
                      <a:lnTo>
                        <a:pt x="349" y="29"/>
                      </a:lnTo>
                      <a:lnTo>
                        <a:pt x="374" y="30"/>
                      </a:lnTo>
                      <a:lnTo>
                        <a:pt x="399" y="30"/>
                      </a:lnTo>
                      <a:lnTo>
                        <a:pt x="424" y="29"/>
                      </a:lnTo>
                      <a:lnTo>
                        <a:pt x="449" y="30"/>
                      </a:lnTo>
                      <a:lnTo>
                        <a:pt x="473" y="28"/>
                      </a:lnTo>
                      <a:lnTo>
                        <a:pt x="498" y="39"/>
                      </a:lnTo>
                      <a:lnTo>
                        <a:pt x="523" y="41"/>
                      </a:lnTo>
                      <a:lnTo>
                        <a:pt x="548" y="43"/>
                      </a:lnTo>
                      <a:lnTo>
                        <a:pt x="573" y="48"/>
                      </a:lnTo>
                      <a:lnTo>
                        <a:pt x="598" y="43"/>
                      </a:lnTo>
                      <a:lnTo>
                        <a:pt x="623" y="34"/>
                      </a:lnTo>
                      <a:lnTo>
                        <a:pt x="648" y="34"/>
                      </a:lnTo>
                      <a:lnTo>
                        <a:pt x="673" y="33"/>
                      </a:lnTo>
                      <a:lnTo>
                        <a:pt x="698" y="34"/>
                      </a:lnTo>
                      <a:lnTo>
                        <a:pt x="722" y="32"/>
                      </a:lnTo>
                      <a:lnTo>
                        <a:pt x="747" y="33"/>
                      </a:lnTo>
                      <a:lnTo>
                        <a:pt x="772" y="30"/>
                      </a:lnTo>
                      <a:lnTo>
                        <a:pt x="797" y="31"/>
                      </a:lnTo>
                      <a:lnTo>
                        <a:pt x="822" y="31"/>
                      </a:lnTo>
                      <a:lnTo>
                        <a:pt x="847" y="35"/>
                      </a:lnTo>
                      <a:lnTo>
                        <a:pt x="872" y="35"/>
                      </a:lnTo>
                      <a:lnTo>
                        <a:pt x="897" y="35"/>
                      </a:lnTo>
                      <a:lnTo>
                        <a:pt x="922" y="33"/>
                      </a:lnTo>
                    </a:path>
                  </a:pathLst>
                </a:custGeom>
                <a:noFill/>
                <a:ln w="15875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53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1096963" y="141605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54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1290638" y="1477963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55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1484313" y="12525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56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1679575" y="18034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57" name="Rectangle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1873250" y="1539875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58" name="Rectangle 112"/>
                <p:cNvSpPr>
                  <a:spLocks noChangeAspect="1" noChangeArrowheads="1"/>
                </p:cNvSpPr>
                <p:nvPr/>
              </p:nvSpPr>
              <p:spPr bwMode="auto">
                <a:xfrm>
                  <a:off x="2066925" y="1539875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59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2260600" y="14938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0" name="Rectangle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2454275" y="15319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1" name="Rectangl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2649538" y="14938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2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2843213" y="14938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3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3028950" y="14938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4" name="Rectangle 118"/>
                <p:cNvSpPr>
                  <a:spLocks noChangeAspect="1" noChangeArrowheads="1"/>
                </p:cNvSpPr>
                <p:nvPr/>
              </p:nvSpPr>
              <p:spPr bwMode="auto">
                <a:xfrm>
                  <a:off x="3222625" y="14859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5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3416300" y="1470025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6" name="Rectangle 120"/>
                <p:cNvSpPr>
                  <a:spLocks noChangeAspect="1" noChangeArrowheads="1"/>
                </p:cNvSpPr>
                <p:nvPr/>
              </p:nvSpPr>
              <p:spPr bwMode="auto">
                <a:xfrm>
                  <a:off x="3611563" y="14859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7" name="Rectangle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3805238" y="1477963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8" name="Rectangle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3998913" y="14859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69" name="Rectangl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4192588" y="14859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0" name="Rectangle 124"/>
                <p:cNvSpPr>
                  <a:spLocks noChangeAspect="1" noChangeArrowheads="1"/>
                </p:cNvSpPr>
                <p:nvPr/>
              </p:nvSpPr>
              <p:spPr bwMode="auto">
                <a:xfrm>
                  <a:off x="4386263" y="1477963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1" name="Rectangl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579938" y="14859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2" name="Rectangl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4767263" y="1470025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3" name="Rectangl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4960938" y="155575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4" name="Rectangl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154613" y="1571625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5" name="Rectangl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348288" y="15875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6" name="Rectangl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541963" y="16256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7" name="Rectangl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5737225" y="15875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8" name="Rectangl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930900" y="151765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79" name="Rectangl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6124575" y="151765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0" name="Rectangl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6318250" y="1509713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1" name="Rectangl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6511925" y="151765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2" name="Rectangl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6699250" y="1501775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3" name="Rectangl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6892925" y="1509713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4" name="Rectangle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7086600" y="14859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5" name="Rectangle 139"/>
                <p:cNvSpPr>
                  <a:spLocks noChangeAspect="1" noChangeArrowheads="1"/>
                </p:cNvSpPr>
                <p:nvPr/>
              </p:nvSpPr>
              <p:spPr bwMode="auto">
                <a:xfrm>
                  <a:off x="7280275" y="14938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6" name="Rectangle 140"/>
                <p:cNvSpPr>
                  <a:spLocks noChangeAspect="1" noChangeArrowheads="1"/>
                </p:cNvSpPr>
                <p:nvPr/>
              </p:nvSpPr>
              <p:spPr bwMode="auto">
                <a:xfrm>
                  <a:off x="7473950" y="1493838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7" name="Rectangle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7669213" y="15240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8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7862888" y="15240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89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8056563" y="1524000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  <p:sp>
              <p:nvSpPr>
                <p:cNvPr id="190" name="Rectangle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50238" y="1509713"/>
                  <a:ext cx="75600" cy="756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de-DE" sz="1800"/>
                </a:p>
              </p:txBody>
            </p:sp>
          </p:grpSp>
          <p:grpSp>
            <p:nvGrpSpPr>
              <p:cNvPr id="112" name="Gruppieren 6"/>
              <p:cNvGrpSpPr>
                <a:grpSpLocks/>
              </p:cNvGrpSpPr>
              <p:nvPr/>
            </p:nvGrpSpPr>
            <p:grpSpPr bwMode="auto">
              <a:xfrm>
                <a:off x="1096962" y="1235869"/>
                <a:ext cx="7236075" cy="314575"/>
                <a:chOff x="1096962" y="1235869"/>
                <a:chExt cx="7236075" cy="314575"/>
              </a:xfrm>
            </p:grpSpPr>
            <p:sp>
              <p:nvSpPr>
                <p:cNvPr id="113" name="Freeform 65"/>
                <p:cNvSpPr>
                  <a:spLocks/>
                </p:cNvSpPr>
                <p:nvPr/>
              </p:nvSpPr>
              <p:spPr bwMode="auto">
                <a:xfrm>
                  <a:off x="1136650" y="1276350"/>
                  <a:ext cx="7153275" cy="233363"/>
                </a:xfrm>
                <a:custGeom>
                  <a:avLst/>
                  <a:gdLst>
                    <a:gd name="T0" fmla="*/ 0 w 922"/>
                    <a:gd name="T1" fmla="*/ 1573240001 h 30"/>
                    <a:gd name="T2" fmla="*/ 1504833376 w 922"/>
                    <a:gd name="T3" fmla="*/ 1270692650 h 30"/>
                    <a:gd name="T4" fmla="*/ 2147483647 w 922"/>
                    <a:gd name="T5" fmla="*/ 1815276326 h 30"/>
                    <a:gd name="T6" fmla="*/ 2147483647 w 922"/>
                    <a:gd name="T7" fmla="*/ 484072650 h 30"/>
                    <a:gd name="T8" fmla="*/ 2147483647 w 922"/>
                    <a:gd name="T9" fmla="*/ 544583676 h 30"/>
                    <a:gd name="T10" fmla="*/ 2147483647 w 922"/>
                    <a:gd name="T11" fmla="*/ 847131026 h 30"/>
                    <a:gd name="T12" fmla="*/ 2147483647 w 922"/>
                    <a:gd name="T13" fmla="*/ 665597949 h 30"/>
                    <a:gd name="T14" fmla="*/ 2147483647 w 922"/>
                    <a:gd name="T15" fmla="*/ 786620000 h 30"/>
                    <a:gd name="T16" fmla="*/ 2147483647 w 922"/>
                    <a:gd name="T17" fmla="*/ 726108975 h 30"/>
                    <a:gd name="T18" fmla="*/ 2147483647 w 922"/>
                    <a:gd name="T19" fmla="*/ 1089167351 h 30"/>
                    <a:gd name="T20" fmla="*/ 2147483647 w 922"/>
                    <a:gd name="T21" fmla="*/ 1028656325 h 30"/>
                    <a:gd name="T22" fmla="*/ 2147483647 w 922"/>
                    <a:gd name="T23" fmla="*/ 1089167351 h 30"/>
                    <a:gd name="T24" fmla="*/ 2147483647 w 922"/>
                    <a:gd name="T25" fmla="*/ 1089167351 h 30"/>
                    <a:gd name="T26" fmla="*/ 2147483647 w 922"/>
                    <a:gd name="T27" fmla="*/ 1028656325 h 30"/>
                    <a:gd name="T28" fmla="*/ 2147483647 w 922"/>
                    <a:gd name="T29" fmla="*/ 1028656325 h 30"/>
                    <a:gd name="T30" fmla="*/ 2147483647 w 922"/>
                    <a:gd name="T31" fmla="*/ 968145299 h 30"/>
                    <a:gd name="T32" fmla="*/ 2147483647 w 922"/>
                    <a:gd name="T33" fmla="*/ 968145299 h 30"/>
                    <a:gd name="T34" fmla="*/ 2147483647 w 922"/>
                    <a:gd name="T35" fmla="*/ 1089167351 h 30"/>
                    <a:gd name="T36" fmla="*/ 2147483647 w 922"/>
                    <a:gd name="T37" fmla="*/ 1028656325 h 30"/>
                    <a:gd name="T38" fmla="*/ 2147483647 w 922"/>
                    <a:gd name="T39" fmla="*/ 1089167351 h 30"/>
                    <a:gd name="T40" fmla="*/ 2147483647 w 922"/>
                    <a:gd name="T41" fmla="*/ 60511026 h 30"/>
                    <a:gd name="T42" fmla="*/ 2147483647 w 922"/>
                    <a:gd name="T43" fmla="*/ 60511026 h 30"/>
                    <a:gd name="T44" fmla="*/ 2147483647 w 922"/>
                    <a:gd name="T45" fmla="*/ 0 h 30"/>
                    <a:gd name="T46" fmla="*/ 2147483647 w 922"/>
                    <a:gd name="T47" fmla="*/ 363058377 h 30"/>
                    <a:gd name="T48" fmla="*/ 2147483647 w 922"/>
                    <a:gd name="T49" fmla="*/ 726108975 h 30"/>
                    <a:gd name="T50" fmla="*/ 2147483647 w 922"/>
                    <a:gd name="T51" fmla="*/ 544583676 h 30"/>
                    <a:gd name="T52" fmla="*/ 2147483647 w 922"/>
                    <a:gd name="T53" fmla="*/ 544583676 h 30"/>
                    <a:gd name="T54" fmla="*/ 2147483647 w 922"/>
                    <a:gd name="T55" fmla="*/ 786620000 h 30"/>
                    <a:gd name="T56" fmla="*/ 2147483647 w 922"/>
                    <a:gd name="T57" fmla="*/ 786620000 h 30"/>
                    <a:gd name="T58" fmla="*/ 2147483647 w 922"/>
                    <a:gd name="T59" fmla="*/ 786620000 h 30"/>
                    <a:gd name="T60" fmla="*/ 2147483647 w 922"/>
                    <a:gd name="T61" fmla="*/ 726108975 h 30"/>
                    <a:gd name="T62" fmla="*/ 2147483647 w 922"/>
                    <a:gd name="T63" fmla="*/ 786620000 h 30"/>
                    <a:gd name="T64" fmla="*/ 2147483647 w 922"/>
                    <a:gd name="T65" fmla="*/ 726108975 h 30"/>
                    <a:gd name="T66" fmla="*/ 2147483647 w 922"/>
                    <a:gd name="T67" fmla="*/ 726108975 h 30"/>
                    <a:gd name="T68" fmla="*/ 2147483647 w 922"/>
                    <a:gd name="T69" fmla="*/ 484072650 h 30"/>
                    <a:gd name="T70" fmla="*/ 2147483647 w 922"/>
                    <a:gd name="T71" fmla="*/ 847131026 h 30"/>
                    <a:gd name="T72" fmla="*/ 2147483647 w 922"/>
                    <a:gd name="T73" fmla="*/ 847131026 h 30"/>
                    <a:gd name="T74" fmla="*/ 2147483647 w 922"/>
                    <a:gd name="T75" fmla="*/ 544583676 h 3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922" h="30">
                      <a:moveTo>
                        <a:pt x="0" y="26"/>
                      </a:moveTo>
                      <a:lnTo>
                        <a:pt x="25" y="21"/>
                      </a:lnTo>
                      <a:lnTo>
                        <a:pt x="50" y="30"/>
                      </a:lnTo>
                      <a:lnTo>
                        <a:pt x="75" y="8"/>
                      </a:lnTo>
                      <a:lnTo>
                        <a:pt x="100" y="9"/>
                      </a:lnTo>
                      <a:lnTo>
                        <a:pt x="125" y="14"/>
                      </a:lnTo>
                      <a:lnTo>
                        <a:pt x="150" y="11"/>
                      </a:lnTo>
                      <a:lnTo>
                        <a:pt x="175" y="13"/>
                      </a:lnTo>
                      <a:lnTo>
                        <a:pt x="200" y="12"/>
                      </a:lnTo>
                      <a:lnTo>
                        <a:pt x="225" y="18"/>
                      </a:lnTo>
                      <a:lnTo>
                        <a:pt x="249" y="17"/>
                      </a:lnTo>
                      <a:lnTo>
                        <a:pt x="274" y="18"/>
                      </a:lnTo>
                      <a:lnTo>
                        <a:pt x="299" y="18"/>
                      </a:lnTo>
                      <a:lnTo>
                        <a:pt x="324" y="17"/>
                      </a:lnTo>
                      <a:lnTo>
                        <a:pt x="349" y="17"/>
                      </a:lnTo>
                      <a:lnTo>
                        <a:pt x="374" y="16"/>
                      </a:lnTo>
                      <a:lnTo>
                        <a:pt x="399" y="16"/>
                      </a:lnTo>
                      <a:lnTo>
                        <a:pt x="424" y="18"/>
                      </a:lnTo>
                      <a:lnTo>
                        <a:pt x="449" y="17"/>
                      </a:lnTo>
                      <a:lnTo>
                        <a:pt x="473" y="18"/>
                      </a:lnTo>
                      <a:lnTo>
                        <a:pt x="498" y="1"/>
                      </a:lnTo>
                      <a:lnTo>
                        <a:pt x="523" y="1"/>
                      </a:lnTo>
                      <a:lnTo>
                        <a:pt x="548" y="0"/>
                      </a:lnTo>
                      <a:lnTo>
                        <a:pt x="573" y="6"/>
                      </a:lnTo>
                      <a:lnTo>
                        <a:pt x="598" y="12"/>
                      </a:lnTo>
                      <a:lnTo>
                        <a:pt x="623" y="9"/>
                      </a:lnTo>
                      <a:lnTo>
                        <a:pt x="648" y="9"/>
                      </a:lnTo>
                      <a:lnTo>
                        <a:pt x="673" y="13"/>
                      </a:lnTo>
                      <a:lnTo>
                        <a:pt x="698" y="13"/>
                      </a:lnTo>
                      <a:lnTo>
                        <a:pt x="722" y="13"/>
                      </a:lnTo>
                      <a:lnTo>
                        <a:pt x="747" y="12"/>
                      </a:lnTo>
                      <a:lnTo>
                        <a:pt x="772" y="13"/>
                      </a:lnTo>
                      <a:lnTo>
                        <a:pt x="797" y="12"/>
                      </a:lnTo>
                      <a:lnTo>
                        <a:pt x="822" y="12"/>
                      </a:lnTo>
                      <a:lnTo>
                        <a:pt x="847" y="8"/>
                      </a:lnTo>
                      <a:lnTo>
                        <a:pt x="872" y="14"/>
                      </a:lnTo>
                      <a:lnTo>
                        <a:pt x="897" y="14"/>
                      </a:lnTo>
                      <a:lnTo>
                        <a:pt x="922" y="9"/>
                      </a:lnTo>
                    </a:path>
                  </a:pathLst>
                </a:custGeom>
                <a:noFill/>
                <a:ln w="15875">
                  <a:solidFill>
                    <a:srgbClr val="7030A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4" name="Freeform 69"/>
                <p:cNvSpPr>
                  <a:spLocks noChangeAspect="1"/>
                </p:cNvSpPr>
                <p:nvPr/>
              </p:nvSpPr>
              <p:spPr bwMode="auto">
                <a:xfrm>
                  <a:off x="1096962" y="1437481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4381224 h 49"/>
                    <a:gd name="T4" fmla="*/ 67062931 w 49"/>
                    <a:gd name="T5" fmla="*/ 131444155 h 49"/>
                    <a:gd name="T6" fmla="*/ 0 w 49"/>
                    <a:gd name="T7" fmla="*/ 64381224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9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5" name="Freeform 70"/>
                <p:cNvSpPr>
                  <a:spLocks noChangeAspect="1"/>
                </p:cNvSpPr>
                <p:nvPr/>
              </p:nvSpPr>
              <p:spPr bwMode="auto">
                <a:xfrm>
                  <a:off x="1290637" y="1397794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7064620 h 49"/>
                    <a:gd name="T4" fmla="*/ 67062931 w 49"/>
                    <a:gd name="T5" fmla="*/ 131445845 h 49"/>
                    <a:gd name="T6" fmla="*/ 0 w 49"/>
                    <a:gd name="T7" fmla="*/ 67064620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6" name="Freeform 71"/>
                <p:cNvSpPr>
                  <a:spLocks noChangeAspect="1"/>
                </p:cNvSpPr>
                <p:nvPr/>
              </p:nvSpPr>
              <p:spPr bwMode="auto">
                <a:xfrm>
                  <a:off x="1484312" y="1467644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7064620 h 49"/>
                    <a:gd name="T4" fmla="*/ 67062931 w 49"/>
                    <a:gd name="T5" fmla="*/ 131445845 h 49"/>
                    <a:gd name="T6" fmla="*/ 0 w 49"/>
                    <a:gd name="T7" fmla="*/ 67064620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7" name="Freeform 72"/>
                <p:cNvSpPr>
                  <a:spLocks noChangeAspect="1"/>
                </p:cNvSpPr>
                <p:nvPr/>
              </p:nvSpPr>
              <p:spPr bwMode="auto">
                <a:xfrm>
                  <a:off x="1679575" y="1297781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4381224 h 49"/>
                    <a:gd name="T4" fmla="*/ 64381224 w 49"/>
                    <a:gd name="T5" fmla="*/ 13144415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8" name="Freeform 73"/>
                <p:cNvSpPr>
                  <a:spLocks noChangeAspect="1"/>
                </p:cNvSpPr>
                <p:nvPr/>
              </p:nvSpPr>
              <p:spPr bwMode="auto">
                <a:xfrm>
                  <a:off x="1873250" y="1305719"/>
                  <a:ext cx="82800" cy="82800"/>
                </a:xfrm>
                <a:custGeom>
                  <a:avLst/>
                  <a:gdLst>
                    <a:gd name="T0" fmla="*/ 64381224 w 49"/>
                    <a:gd name="T1" fmla="*/ 0 h 48"/>
                    <a:gd name="T2" fmla="*/ 131445845 w 49"/>
                    <a:gd name="T3" fmla="*/ 65722500 h 48"/>
                    <a:gd name="T4" fmla="*/ 64381224 w 49"/>
                    <a:gd name="T5" fmla="*/ 131445000 h 48"/>
                    <a:gd name="T6" fmla="*/ 0 w 49"/>
                    <a:gd name="T7" fmla="*/ 65722500 h 48"/>
                    <a:gd name="T8" fmla="*/ 64381224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8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9" name="Freeform 74"/>
                <p:cNvSpPr>
                  <a:spLocks noChangeAspect="1"/>
                </p:cNvSpPr>
                <p:nvPr/>
              </p:nvSpPr>
              <p:spPr bwMode="auto">
                <a:xfrm>
                  <a:off x="2066925" y="1343819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4381224 h 49"/>
                    <a:gd name="T4" fmla="*/ 64381224 w 49"/>
                    <a:gd name="T5" fmla="*/ 13144584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0" name="Freeform 75"/>
                <p:cNvSpPr>
                  <a:spLocks noChangeAspect="1"/>
                </p:cNvSpPr>
                <p:nvPr/>
              </p:nvSpPr>
              <p:spPr bwMode="auto">
                <a:xfrm>
                  <a:off x="2260600" y="1320006"/>
                  <a:ext cx="82800" cy="82800"/>
                </a:xfrm>
                <a:custGeom>
                  <a:avLst/>
                  <a:gdLst>
                    <a:gd name="T0" fmla="*/ 67064620 w 49"/>
                    <a:gd name="T1" fmla="*/ 0 h 49"/>
                    <a:gd name="T2" fmla="*/ 131445845 w 49"/>
                    <a:gd name="T3" fmla="*/ 67062931 h 49"/>
                    <a:gd name="T4" fmla="*/ 67064620 w 49"/>
                    <a:gd name="T5" fmla="*/ 131444155 h 49"/>
                    <a:gd name="T6" fmla="*/ 0 w 49"/>
                    <a:gd name="T7" fmla="*/ 67062931 h 49"/>
                    <a:gd name="T8" fmla="*/ 67064620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1" name="Freeform 76"/>
                <p:cNvSpPr>
                  <a:spLocks noChangeAspect="1"/>
                </p:cNvSpPr>
                <p:nvPr/>
              </p:nvSpPr>
              <p:spPr bwMode="auto">
                <a:xfrm>
                  <a:off x="2454275" y="1335881"/>
                  <a:ext cx="82800" cy="82800"/>
                </a:xfrm>
                <a:custGeom>
                  <a:avLst/>
                  <a:gdLst>
                    <a:gd name="T0" fmla="*/ 67064620 w 49"/>
                    <a:gd name="T1" fmla="*/ 0 h 49"/>
                    <a:gd name="T2" fmla="*/ 131445845 w 49"/>
                    <a:gd name="T3" fmla="*/ 67062931 h 49"/>
                    <a:gd name="T4" fmla="*/ 67064620 w 49"/>
                    <a:gd name="T5" fmla="*/ 131444155 h 49"/>
                    <a:gd name="T6" fmla="*/ 0 w 49"/>
                    <a:gd name="T7" fmla="*/ 67062931 h 49"/>
                    <a:gd name="T8" fmla="*/ 67064620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2" name="Freeform 77"/>
                <p:cNvSpPr>
                  <a:spLocks noChangeAspect="1"/>
                </p:cNvSpPr>
                <p:nvPr/>
              </p:nvSpPr>
              <p:spPr bwMode="auto">
                <a:xfrm>
                  <a:off x="2649538" y="1327944"/>
                  <a:ext cx="82800" cy="82800"/>
                </a:xfrm>
                <a:custGeom>
                  <a:avLst/>
                  <a:gdLst>
                    <a:gd name="T0" fmla="*/ 65722500 w 48"/>
                    <a:gd name="T1" fmla="*/ 0 h 49"/>
                    <a:gd name="T2" fmla="*/ 131445000 w 48"/>
                    <a:gd name="T3" fmla="*/ 67064620 h 49"/>
                    <a:gd name="T4" fmla="*/ 65722500 w 48"/>
                    <a:gd name="T5" fmla="*/ 131445845 h 49"/>
                    <a:gd name="T6" fmla="*/ 0 w 48"/>
                    <a:gd name="T7" fmla="*/ 67064620 h 49"/>
                    <a:gd name="T8" fmla="*/ 65722500 w 48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49">
                      <a:moveTo>
                        <a:pt x="24" y="0"/>
                      </a:moveTo>
                      <a:lnTo>
                        <a:pt x="48" y="25"/>
                      </a:lnTo>
                      <a:lnTo>
                        <a:pt x="24" y="49"/>
                      </a:lnTo>
                      <a:lnTo>
                        <a:pt x="0" y="2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3" name="Freeform 78"/>
                <p:cNvSpPr>
                  <a:spLocks noChangeAspect="1"/>
                </p:cNvSpPr>
                <p:nvPr/>
              </p:nvSpPr>
              <p:spPr bwMode="auto">
                <a:xfrm>
                  <a:off x="2843212" y="1375569"/>
                  <a:ext cx="82800" cy="82800"/>
                </a:xfrm>
                <a:custGeom>
                  <a:avLst/>
                  <a:gdLst>
                    <a:gd name="T0" fmla="*/ 64381224 w 49"/>
                    <a:gd name="T1" fmla="*/ 0 h 48"/>
                    <a:gd name="T2" fmla="*/ 131444155 w 49"/>
                    <a:gd name="T3" fmla="*/ 65722500 h 48"/>
                    <a:gd name="T4" fmla="*/ 64381224 w 49"/>
                    <a:gd name="T5" fmla="*/ 131445000 h 48"/>
                    <a:gd name="T6" fmla="*/ 0 w 49"/>
                    <a:gd name="T7" fmla="*/ 65722500 h 48"/>
                    <a:gd name="T8" fmla="*/ 64381224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8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4" name="Freeform 79"/>
                <p:cNvSpPr>
                  <a:spLocks noChangeAspect="1"/>
                </p:cNvSpPr>
                <p:nvPr/>
              </p:nvSpPr>
              <p:spPr bwMode="auto">
                <a:xfrm>
                  <a:off x="3028950" y="1367631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4381224 h 49"/>
                    <a:gd name="T4" fmla="*/ 64381224 w 49"/>
                    <a:gd name="T5" fmla="*/ 13144415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5" name="Freeform 80"/>
                <p:cNvSpPr>
                  <a:spLocks noChangeAspect="1"/>
                </p:cNvSpPr>
                <p:nvPr/>
              </p:nvSpPr>
              <p:spPr bwMode="auto">
                <a:xfrm>
                  <a:off x="3222625" y="1375569"/>
                  <a:ext cx="82800" cy="82800"/>
                </a:xfrm>
                <a:custGeom>
                  <a:avLst/>
                  <a:gdLst>
                    <a:gd name="T0" fmla="*/ 67064620 w 49"/>
                    <a:gd name="T1" fmla="*/ 0 h 48"/>
                    <a:gd name="T2" fmla="*/ 131445845 w 49"/>
                    <a:gd name="T3" fmla="*/ 65722500 h 48"/>
                    <a:gd name="T4" fmla="*/ 67064620 w 49"/>
                    <a:gd name="T5" fmla="*/ 131445000 h 48"/>
                    <a:gd name="T6" fmla="*/ 0 w 49"/>
                    <a:gd name="T7" fmla="*/ 65722500 h 48"/>
                    <a:gd name="T8" fmla="*/ 67064620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8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6" name="Freeform 81"/>
                <p:cNvSpPr>
                  <a:spLocks noChangeAspect="1"/>
                </p:cNvSpPr>
                <p:nvPr/>
              </p:nvSpPr>
              <p:spPr bwMode="auto">
                <a:xfrm>
                  <a:off x="3416300" y="1375569"/>
                  <a:ext cx="82800" cy="82800"/>
                </a:xfrm>
                <a:custGeom>
                  <a:avLst/>
                  <a:gdLst>
                    <a:gd name="T0" fmla="*/ 67064620 w 49"/>
                    <a:gd name="T1" fmla="*/ 0 h 48"/>
                    <a:gd name="T2" fmla="*/ 131445845 w 49"/>
                    <a:gd name="T3" fmla="*/ 65722500 h 48"/>
                    <a:gd name="T4" fmla="*/ 67064620 w 49"/>
                    <a:gd name="T5" fmla="*/ 131445000 h 48"/>
                    <a:gd name="T6" fmla="*/ 0 w 49"/>
                    <a:gd name="T7" fmla="*/ 65722500 h 48"/>
                    <a:gd name="T8" fmla="*/ 67064620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8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7" name="Freeform 82"/>
                <p:cNvSpPr>
                  <a:spLocks noChangeAspect="1"/>
                </p:cNvSpPr>
                <p:nvPr/>
              </p:nvSpPr>
              <p:spPr bwMode="auto">
                <a:xfrm>
                  <a:off x="3611563" y="1367631"/>
                  <a:ext cx="82800" cy="82800"/>
                </a:xfrm>
                <a:custGeom>
                  <a:avLst/>
                  <a:gdLst>
                    <a:gd name="T0" fmla="*/ 65722500 w 48"/>
                    <a:gd name="T1" fmla="*/ 0 h 49"/>
                    <a:gd name="T2" fmla="*/ 131445000 w 48"/>
                    <a:gd name="T3" fmla="*/ 64381224 h 49"/>
                    <a:gd name="T4" fmla="*/ 65722500 w 48"/>
                    <a:gd name="T5" fmla="*/ 131444155 h 49"/>
                    <a:gd name="T6" fmla="*/ 0 w 48"/>
                    <a:gd name="T7" fmla="*/ 64381224 h 49"/>
                    <a:gd name="T8" fmla="*/ 65722500 w 48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49">
                      <a:moveTo>
                        <a:pt x="24" y="0"/>
                      </a:moveTo>
                      <a:lnTo>
                        <a:pt x="48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8" name="Freeform 83"/>
                <p:cNvSpPr>
                  <a:spLocks noChangeAspect="1"/>
                </p:cNvSpPr>
                <p:nvPr/>
              </p:nvSpPr>
              <p:spPr bwMode="auto">
                <a:xfrm>
                  <a:off x="3805237" y="1367631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4155 w 49"/>
                    <a:gd name="T3" fmla="*/ 64381224 h 49"/>
                    <a:gd name="T4" fmla="*/ 64381224 w 49"/>
                    <a:gd name="T5" fmla="*/ 13144415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9" name="Freeform 84"/>
                <p:cNvSpPr>
                  <a:spLocks noChangeAspect="1"/>
                </p:cNvSpPr>
                <p:nvPr/>
              </p:nvSpPr>
              <p:spPr bwMode="auto">
                <a:xfrm>
                  <a:off x="3998912" y="1359694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4155 w 49"/>
                    <a:gd name="T3" fmla="*/ 64381224 h 49"/>
                    <a:gd name="T4" fmla="*/ 64381224 w 49"/>
                    <a:gd name="T5" fmla="*/ 13144584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0" name="Freeform 85"/>
                <p:cNvSpPr>
                  <a:spLocks noChangeAspect="1"/>
                </p:cNvSpPr>
                <p:nvPr/>
              </p:nvSpPr>
              <p:spPr bwMode="auto">
                <a:xfrm>
                  <a:off x="4192587" y="1359694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4381224 h 49"/>
                    <a:gd name="T4" fmla="*/ 67062931 w 49"/>
                    <a:gd name="T5" fmla="*/ 131445845 h 49"/>
                    <a:gd name="T6" fmla="*/ 0 w 49"/>
                    <a:gd name="T7" fmla="*/ 64381224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9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1" name="Freeform 86"/>
                <p:cNvSpPr>
                  <a:spLocks noChangeAspect="1"/>
                </p:cNvSpPr>
                <p:nvPr/>
              </p:nvSpPr>
              <p:spPr bwMode="auto">
                <a:xfrm>
                  <a:off x="4386262" y="1375569"/>
                  <a:ext cx="82800" cy="82800"/>
                </a:xfrm>
                <a:custGeom>
                  <a:avLst/>
                  <a:gdLst>
                    <a:gd name="T0" fmla="*/ 67062931 w 49"/>
                    <a:gd name="T1" fmla="*/ 0 h 48"/>
                    <a:gd name="T2" fmla="*/ 131444155 w 49"/>
                    <a:gd name="T3" fmla="*/ 65722500 h 48"/>
                    <a:gd name="T4" fmla="*/ 67062931 w 49"/>
                    <a:gd name="T5" fmla="*/ 131445000 h 48"/>
                    <a:gd name="T6" fmla="*/ 0 w 49"/>
                    <a:gd name="T7" fmla="*/ 65722500 h 48"/>
                    <a:gd name="T8" fmla="*/ 67062931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8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2" name="Freeform 87"/>
                <p:cNvSpPr>
                  <a:spLocks noChangeAspect="1"/>
                </p:cNvSpPr>
                <p:nvPr/>
              </p:nvSpPr>
              <p:spPr bwMode="auto">
                <a:xfrm>
                  <a:off x="4579937" y="1367631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4381224 h 49"/>
                    <a:gd name="T4" fmla="*/ 67062931 w 49"/>
                    <a:gd name="T5" fmla="*/ 131444155 h 49"/>
                    <a:gd name="T6" fmla="*/ 0 w 49"/>
                    <a:gd name="T7" fmla="*/ 64381224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9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3" name="Freeform 88"/>
                <p:cNvSpPr>
                  <a:spLocks noChangeAspect="1"/>
                </p:cNvSpPr>
                <p:nvPr/>
              </p:nvSpPr>
              <p:spPr bwMode="auto">
                <a:xfrm>
                  <a:off x="4767262" y="1375569"/>
                  <a:ext cx="82800" cy="82800"/>
                </a:xfrm>
                <a:custGeom>
                  <a:avLst/>
                  <a:gdLst>
                    <a:gd name="T0" fmla="*/ 64381224 w 49"/>
                    <a:gd name="T1" fmla="*/ 0 h 48"/>
                    <a:gd name="T2" fmla="*/ 131444155 w 49"/>
                    <a:gd name="T3" fmla="*/ 65722500 h 48"/>
                    <a:gd name="T4" fmla="*/ 64381224 w 49"/>
                    <a:gd name="T5" fmla="*/ 131445000 h 48"/>
                    <a:gd name="T6" fmla="*/ 0 w 49"/>
                    <a:gd name="T7" fmla="*/ 65722500 h 48"/>
                    <a:gd name="T8" fmla="*/ 64381224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8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4" name="Freeform 89"/>
                <p:cNvSpPr>
                  <a:spLocks noChangeAspect="1"/>
                </p:cNvSpPr>
                <p:nvPr/>
              </p:nvSpPr>
              <p:spPr bwMode="auto">
                <a:xfrm>
                  <a:off x="4960937" y="1242219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4155 w 49"/>
                    <a:gd name="T3" fmla="*/ 67064620 h 49"/>
                    <a:gd name="T4" fmla="*/ 64381224 w 49"/>
                    <a:gd name="T5" fmla="*/ 131445845 h 49"/>
                    <a:gd name="T6" fmla="*/ 0 w 49"/>
                    <a:gd name="T7" fmla="*/ 67064620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5"/>
                      </a:lnTo>
                      <a:lnTo>
                        <a:pt x="24" y="49"/>
                      </a:lnTo>
                      <a:lnTo>
                        <a:pt x="0" y="2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5" name="Freeform 90"/>
                <p:cNvSpPr>
                  <a:spLocks noChangeAspect="1"/>
                </p:cNvSpPr>
                <p:nvPr/>
              </p:nvSpPr>
              <p:spPr bwMode="auto">
                <a:xfrm>
                  <a:off x="5154612" y="1242219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7064620 h 49"/>
                    <a:gd name="T4" fmla="*/ 67062931 w 49"/>
                    <a:gd name="T5" fmla="*/ 131445845 h 49"/>
                    <a:gd name="T6" fmla="*/ 0 w 49"/>
                    <a:gd name="T7" fmla="*/ 67064620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6" name="Freeform 91"/>
                <p:cNvSpPr>
                  <a:spLocks noChangeAspect="1"/>
                </p:cNvSpPr>
                <p:nvPr/>
              </p:nvSpPr>
              <p:spPr bwMode="auto">
                <a:xfrm>
                  <a:off x="5348287" y="1235869"/>
                  <a:ext cx="82800" cy="82800"/>
                </a:xfrm>
                <a:custGeom>
                  <a:avLst/>
                  <a:gdLst>
                    <a:gd name="T0" fmla="*/ 67062931 w 49"/>
                    <a:gd name="T1" fmla="*/ 0 h 48"/>
                    <a:gd name="T2" fmla="*/ 131444155 w 49"/>
                    <a:gd name="T3" fmla="*/ 65722500 h 48"/>
                    <a:gd name="T4" fmla="*/ 67062931 w 49"/>
                    <a:gd name="T5" fmla="*/ 131445000 h 48"/>
                    <a:gd name="T6" fmla="*/ 0 w 49"/>
                    <a:gd name="T7" fmla="*/ 65722500 h 48"/>
                    <a:gd name="T8" fmla="*/ 67062931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8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7" name="Freeform 92"/>
                <p:cNvSpPr>
                  <a:spLocks noChangeAspect="1"/>
                </p:cNvSpPr>
                <p:nvPr/>
              </p:nvSpPr>
              <p:spPr bwMode="auto">
                <a:xfrm>
                  <a:off x="5541962" y="1281906"/>
                  <a:ext cx="82800" cy="82800"/>
                </a:xfrm>
                <a:custGeom>
                  <a:avLst/>
                  <a:gdLst>
                    <a:gd name="T0" fmla="*/ 67062931 w 49"/>
                    <a:gd name="T1" fmla="*/ 0 h 49"/>
                    <a:gd name="T2" fmla="*/ 131444155 w 49"/>
                    <a:gd name="T3" fmla="*/ 64381224 h 49"/>
                    <a:gd name="T4" fmla="*/ 67062931 w 49"/>
                    <a:gd name="T5" fmla="*/ 131444155 h 49"/>
                    <a:gd name="T6" fmla="*/ 0 w 49"/>
                    <a:gd name="T7" fmla="*/ 64381224 h 49"/>
                    <a:gd name="T8" fmla="*/ 67062931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9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8" name="Freeform 93"/>
                <p:cNvSpPr>
                  <a:spLocks noChangeAspect="1"/>
                </p:cNvSpPr>
                <p:nvPr/>
              </p:nvSpPr>
              <p:spPr bwMode="auto">
                <a:xfrm>
                  <a:off x="5737225" y="1327944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7064620 h 49"/>
                    <a:gd name="T4" fmla="*/ 64381224 w 49"/>
                    <a:gd name="T5" fmla="*/ 131445845 h 49"/>
                    <a:gd name="T6" fmla="*/ 0 w 49"/>
                    <a:gd name="T7" fmla="*/ 67064620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5"/>
                      </a:lnTo>
                      <a:lnTo>
                        <a:pt x="24" y="49"/>
                      </a:lnTo>
                      <a:lnTo>
                        <a:pt x="0" y="2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9" name="Freeform 94"/>
                <p:cNvSpPr>
                  <a:spLocks noChangeAspect="1"/>
                </p:cNvSpPr>
                <p:nvPr/>
              </p:nvSpPr>
              <p:spPr bwMode="auto">
                <a:xfrm>
                  <a:off x="5930900" y="1305719"/>
                  <a:ext cx="82800" cy="82800"/>
                </a:xfrm>
                <a:custGeom>
                  <a:avLst/>
                  <a:gdLst>
                    <a:gd name="T0" fmla="*/ 64381224 w 49"/>
                    <a:gd name="T1" fmla="*/ 0 h 48"/>
                    <a:gd name="T2" fmla="*/ 131445845 w 49"/>
                    <a:gd name="T3" fmla="*/ 65722500 h 48"/>
                    <a:gd name="T4" fmla="*/ 64381224 w 49"/>
                    <a:gd name="T5" fmla="*/ 131445000 h 48"/>
                    <a:gd name="T6" fmla="*/ 0 w 49"/>
                    <a:gd name="T7" fmla="*/ 65722500 h 48"/>
                    <a:gd name="T8" fmla="*/ 64381224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8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0" name="Freeform 95"/>
                <p:cNvSpPr>
                  <a:spLocks noChangeAspect="1"/>
                </p:cNvSpPr>
                <p:nvPr/>
              </p:nvSpPr>
              <p:spPr bwMode="auto">
                <a:xfrm>
                  <a:off x="6124575" y="1305719"/>
                  <a:ext cx="82800" cy="82800"/>
                </a:xfrm>
                <a:custGeom>
                  <a:avLst/>
                  <a:gdLst>
                    <a:gd name="T0" fmla="*/ 64381224 w 49"/>
                    <a:gd name="T1" fmla="*/ 0 h 48"/>
                    <a:gd name="T2" fmla="*/ 131445845 w 49"/>
                    <a:gd name="T3" fmla="*/ 65722500 h 48"/>
                    <a:gd name="T4" fmla="*/ 64381224 w 49"/>
                    <a:gd name="T5" fmla="*/ 131445000 h 48"/>
                    <a:gd name="T6" fmla="*/ 0 w 49"/>
                    <a:gd name="T7" fmla="*/ 65722500 h 48"/>
                    <a:gd name="T8" fmla="*/ 64381224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8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1" name="Freeform 96"/>
                <p:cNvSpPr>
                  <a:spLocks noChangeAspect="1"/>
                </p:cNvSpPr>
                <p:nvPr/>
              </p:nvSpPr>
              <p:spPr bwMode="auto">
                <a:xfrm>
                  <a:off x="6318250" y="1335881"/>
                  <a:ext cx="82800" cy="82800"/>
                </a:xfrm>
                <a:custGeom>
                  <a:avLst/>
                  <a:gdLst>
                    <a:gd name="T0" fmla="*/ 67064620 w 49"/>
                    <a:gd name="T1" fmla="*/ 0 h 49"/>
                    <a:gd name="T2" fmla="*/ 131445845 w 49"/>
                    <a:gd name="T3" fmla="*/ 67062931 h 49"/>
                    <a:gd name="T4" fmla="*/ 67064620 w 49"/>
                    <a:gd name="T5" fmla="*/ 131444155 h 49"/>
                    <a:gd name="T6" fmla="*/ 0 w 49"/>
                    <a:gd name="T7" fmla="*/ 67062931 h 49"/>
                    <a:gd name="T8" fmla="*/ 67064620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2" name="Freeform 97"/>
                <p:cNvSpPr>
                  <a:spLocks noChangeAspect="1"/>
                </p:cNvSpPr>
                <p:nvPr/>
              </p:nvSpPr>
              <p:spPr bwMode="auto">
                <a:xfrm>
                  <a:off x="6511925" y="1335881"/>
                  <a:ext cx="82800" cy="82800"/>
                </a:xfrm>
                <a:custGeom>
                  <a:avLst/>
                  <a:gdLst>
                    <a:gd name="T0" fmla="*/ 67064620 w 49"/>
                    <a:gd name="T1" fmla="*/ 0 h 49"/>
                    <a:gd name="T2" fmla="*/ 131445845 w 49"/>
                    <a:gd name="T3" fmla="*/ 67062931 h 49"/>
                    <a:gd name="T4" fmla="*/ 67064620 w 49"/>
                    <a:gd name="T5" fmla="*/ 131444155 h 49"/>
                    <a:gd name="T6" fmla="*/ 0 w 49"/>
                    <a:gd name="T7" fmla="*/ 67062931 h 49"/>
                    <a:gd name="T8" fmla="*/ 67064620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3" name="Freeform 98"/>
                <p:cNvSpPr>
                  <a:spLocks noChangeAspect="1"/>
                </p:cNvSpPr>
                <p:nvPr/>
              </p:nvSpPr>
              <p:spPr bwMode="auto">
                <a:xfrm>
                  <a:off x="6699250" y="1335881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7062931 h 49"/>
                    <a:gd name="T4" fmla="*/ 64381224 w 49"/>
                    <a:gd name="T5" fmla="*/ 131444155 h 49"/>
                    <a:gd name="T6" fmla="*/ 0 w 49"/>
                    <a:gd name="T7" fmla="*/ 67062931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5"/>
                      </a:lnTo>
                      <a:lnTo>
                        <a:pt x="24" y="49"/>
                      </a:lnTo>
                      <a:lnTo>
                        <a:pt x="0" y="2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4" name="Freeform 99"/>
                <p:cNvSpPr>
                  <a:spLocks noChangeAspect="1"/>
                </p:cNvSpPr>
                <p:nvPr/>
              </p:nvSpPr>
              <p:spPr bwMode="auto">
                <a:xfrm>
                  <a:off x="6892925" y="1327944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7064620 h 49"/>
                    <a:gd name="T4" fmla="*/ 64381224 w 49"/>
                    <a:gd name="T5" fmla="*/ 131445845 h 49"/>
                    <a:gd name="T6" fmla="*/ 0 w 49"/>
                    <a:gd name="T7" fmla="*/ 67064620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5"/>
                      </a:lnTo>
                      <a:lnTo>
                        <a:pt x="24" y="49"/>
                      </a:lnTo>
                      <a:lnTo>
                        <a:pt x="0" y="2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5" name="Freeform 100"/>
                <p:cNvSpPr>
                  <a:spLocks noChangeAspect="1"/>
                </p:cNvSpPr>
                <p:nvPr/>
              </p:nvSpPr>
              <p:spPr bwMode="auto">
                <a:xfrm>
                  <a:off x="7086600" y="1335881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5845 w 49"/>
                    <a:gd name="T3" fmla="*/ 67062931 h 49"/>
                    <a:gd name="T4" fmla="*/ 64381224 w 49"/>
                    <a:gd name="T5" fmla="*/ 131444155 h 49"/>
                    <a:gd name="T6" fmla="*/ 0 w 49"/>
                    <a:gd name="T7" fmla="*/ 67062931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5"/>
                      </a:lnTo>
                      <a:lnTo>
                        <a:pt x="24" y="49"/>
                      </a:lnTo>
                      <a:lnTo>
                        <a:pt x="0" y="2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6" name="Freeform 101"/>
                <p:cNvSpPr>
                  <a:spLocks noChangeAspect="1"/>
                </p:cNvSpPr>
                <p:nvPr/>
              </p:nvSpPr>
              <p:spPr bwMode="auto">
                <a:xfrm>
                  <a:off x="7280275" y="1327944"/>
                  <a:ext cx="82800" cy="82800"/>
                </a:xfrm>
                <a:custGeom>
                  <a:avLst/>
                  <a:gdLst>
                    <a:gd name="T0" fmla="*/ 67064620 w 49"/>
                    <a:gd name="T1" fmla="*/ 0 h 49"/>
                    <a:gd name="T2" fmla="*/ 131445845 w 49"/>
                    <a:gd name="T3" fmla="*/ 67064620 h 49"/>
                    <a:gd name="T4" fmla="*/ 67064620 w 49"/>
                    <a:gd name="T5" fmla="*/ 131445845 h 49"/>
                    <a:gd name="T6" fmla="*/ 0 w 49"/>
                    <a:gd name="T7" fmla="*/ 67064620 h 49"/>
                    <a:gd name="T8" fmla="*/ 67064620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7" name="Freeform 102"/>
                <p:cNvSpPr>
                  <a:spLocks noChangeAspect="1"/>
                </p:cNvSpPr>
                <p:nvPr/>
              </p:nvSpPr>
              <p:spPr bwMode="auto">
                <a:xfrm>
                  <a:off x="7473950" y="1327944"/>
                  <a:ext cx="82800" cy="82800"/>
                </a:xfrm>
                <a:custGeom>
                  <a:avLst/>
                  <a:gdLst>
                    <a:gd name="T0" fmla="*/ 67064620 w 49"/>
                    <a:gd name="T1" fmla="*/ 0 h 49"/>
                    <a:gd name="T2" fmla="*/ 131445845 w 49"/>
                    <a:gd name="T3" fmla="*/ 67064620 h 49"/>
                    <a:gd name="T4" fmla="*/ 67064620 w 49"/>
                    <a:gd name="T5" fmla="*/ 131445845 h 49"/>
                    <a:gd name="T6" fmla="*/ 0 w 49"/>
                    <a:gd name="T7" fmla="*/ 67064620 h 49"/>
                    <a:gd name="T8" fmla="*/ 67064620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5" y="0"/>
                      </a:moveTo>
                      <a:lnTo>
                        <a:pt x="49" y="25"/>
                      </a:lnTo>
                      <a:lnTo>
                        <a:pt x="25" y="49"/>
                      </a:lnTo>
                      <a:lnTo>
                        <a:pt x="0" y="2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8" name="Freeform 103"/>
                <p:cNvSpPr>
                  <a:spLocks noChangeAspect="1"/>
                </p:cNvSpPr>
                <p:nvPr/>
              </p:nvSpPr>
              <p:spPr bwMode="auto">
                <a:xfrm>
                  <a:off x="7669213" y="1297781"/>
                  <a:ext cx="82800" cy="82800"/>
                </a:xfrm>
                <a:custGeom>
                  <a:avLst/>
                  <a:gdLst>
                    <a:gd name="T0" fmla="*/ 65722500 w 48"/>
                    <a:gd name="T1" fmla="*/ 0 h 49"/>
                    <a:gd name="T2" fmla="*/ 131445000 w 48"/>
                    <a:gd name="T3" fmla="*/ 64381224 h 49"/>
                    <a:gd name="T4" fmla="*/ 65722500 w 48"/>
                    <a:gd name="T5" fmla="*/ 131444155 h 49"/>
                    <a:gd name="T6" fmla="*/ 0 w 48"/>
                    <a:gd name="T7" fmla="*/ 64381224 h 49"/>
                    <a:gd name="T8" fmla="*/ 65722500 w 48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49">
                      <a:moveTo>
                        <a:pt x="24" y="0"/>
                      </a:moveTo>
                      <a:lnTo>
                        <a:pt x="48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9" name="Freeform 104"/>
                <p:cNvSpPr>
                  <a:spLocks noChangeAspect="1"/>
                </p:cNvSpPr>
                <p:nvPr/>
              </p:nvSpPr>
              <p:spPr bwMode="auto">
                <a:xfrm>
                  <a:off x="7862887" y="1343819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4155 w 49"/>
                    <a:gd name="T3" fmla="*/ 64381224 h 49"/>
                    <a:gd name="T4" fmla="*/ 64381224 w 49"/>
                    <a:gd name="T5" fmla="*/ 13144584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50" name="Freeform 105"/>
                <p:cNvSpPr>
                  <a:spLocks noChangeAspect="1"/>
                </p:cNvSpPr>
                <p:nvPr/>
              </p:nvSpPr>
              <p:spPr bwMode="auto">
                <a:xfrm>
                  <a:off x="8056562" y="1343819"/>
                  <a:ext cx="82800" cy="82800"/>
                </a:xfrm>
                <a:custGeom>
                  <a:avLst/>
                  <a:gdLst>
                    <a:gd name="T0" fmla="*/ 64381224 w 49"/>
                    <a:gd name="T1" fmla="*/ 0 h 49"/>
                    <a:gd name="T2" fmla="*/ 131444155 w 49"/>
                    <a:gd name="T3" fmla="*/ 64381224 h 49"/>
                    <a:gd name="T4" fmla="*/ 64381224 w 49"/>
                    <a:gd name="T5" fmla="*/ 131445845 h 49"/>
                    <a:gd name="T6" fmla="*/ 0 w 49"/>
                    <a:gd name="T7" fmla="*/ 64381224 h 49"/>
                    <a:gd name="T8" fmla="*/ 64381224 w 49"/>
                    <a:gd name="T9" fmla="*/ 0 h 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9">
                      <a:moveTo>
                        <a:pt x="24" y="0"/>
                      </a:moveTo>
                      <a:lnTo>
                        <a:pt x="49" y="24"/>
                      </a:lnTo>
                      <a:lnTo>
                        <a:pt x="24" y="49"/>
                      </a:lnTo>
                      <a:lnTo>
                        <a:pt x="0" y="2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51" name="Freeform 106"/>
                <p:cNvSpPr>
                  <a:spLocks noChangeAspect="1"/>
                </p:cNvSpPr>
                <p:nvPr/>
              </p:nvSpPr>
              <p:spPr bwMode="auto">
                <a:xfrm>
                  <a:off x="8250237" y="1305719"/>
                  <a:ext cx="82800" cy="82800"/>
                </a:xfrm>
                <a:custGeom>
                  <a:avLst/>
                  <a:gdLst>
                    <a:gd name="T0" fmla="*/ 67062931 w 49"/>
                    <a:gd name="T1" fmla="*/ 0 h 48"/>
                    <a:gd name="T2" fmla="*/ 131444155 w 49"/>
                    <a:gd name="T3" fmla="*/ 65722500 h 48"/>
                    <a:gd name="T4" fmla="*/ 67062931 w 49"/>
                    <a:gd name="T5" fmla="*/ 131445000 h 48"/>
                    <a:gd name="T6" fmla="*/ 0 w 49"/>
                    <a:gd name="T7" fmla="*/ 65722500 h 48"/>
                    <a:gd name="T8" fmla="*/ 67062931 w 49"/>
                    <a:gd name="T9" fmla="*/ 0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48">
                      <a:moveTo>
                        <a:pt x="25" y="0"/>
                      </a:moveTo>
                      <a:lnTo>
                        <a:pt x="49" y="24"/>
                      </a:lnTo>
                      <a:lnTo>
                        <a:pt x="25" y="48"/>
                      </a:lnTo>
                      <a:lnTo>
                        <a:pt x="0" y="2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793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939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Company>Deutsches Primatenzentrum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Rasmus</dc:creator>
  <cp:lastModifiedBy>D.Zinner</cp:lastModifiedBy>
  <cp:revision>27</cp:revision>
  <cp:lastPrinted>2014-02-26T07:46:45Z</cp:lastPrinted>
  <dcterms:created xsi:type="dcterms:W3CDTF">2014-03-03T13:54:57Z</dcterms:created>
  <dcterms:modified xsi:type="dcterms:W3CDTF">2014-03-04T08:57:54Z</dcterms:modified>
</cp:coreProperties>
</file>