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vertBarState="minimized">
    <p:restoredLeft sz="15620"/>
    <p:restoredTop sz="98510" autoAdjust="0"/>
  </p:normalViewPr>
  <p:slideViewPr>
    <p:cSldViewPr snapToObjects="1" showGuides="1">
      <p:cViewPr>
        <p:scale>
          <a:sx n="125" d="100"/>
          <a:sy n="125" d="100"/>
        </p:scale>
        <p:origin x="-448" y="144"/>
      </p:cViewPr>
      <p:guideLst>
        <p:guide orient="horz" pos="2160"/>
        <p:guide pos="38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62503-9512-4374-B477-5C049A129C8D}" type="datetimeFigureOut">
              <a:rPr lang="de-DE" smtClean="0"/>
              <a:pPr/>
              <a:t>12.06.2014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482F7-6004-4FA0-9E23-4DD5FCE147E8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pierung 43"/>
          <p:cNvGrpSpPr/>
          <p:nvPr/>
        </p:nvGrpSpPr>
        <p:grpSpPr>
          <a:xfrm>
            <a:off x="675640" y="223520"/>
            <a:ext cx="8239760" cy="6482080"/>
            <a:chOff x="675640" y="223520"/>
            <a:chExt cx="8239760" cy="6482080"/>
          </a:xfrm>
        </p:grpSpPr>
        <p:sp>
          <p:nvSpPr>
            <p:cNvPr id="4" name="Textfeld 3"/>
            <p:cNvSpPr txBox="1"/>
            <p:nvPr/>
          </p:nvSpPr>
          <p:spPr>
            <a:xfrm>
              <a:off x="7636641" y="6246912"/>
              <a:ext cx="72776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Homo sapiens</a:t>
              </a:r>
              <a:endParaRPr lang="en-GB" sz="1000" i="1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7636641" y="6085650"/>
              <a:ext cx="81592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Pan troglodytes</a:t>
              </a:r>
              <a:endParaRPr lang="en-GB" sz="1000" i="1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7635923" y="5923379"/>
              <a:ext cx="63639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Pongo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abelii</a:t>
              </a:r>
              <a:endParaRPr lang="en-GB" sz="1000" i="1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7635923" y="5764311"/>
              <a:ext cx="85119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Colobus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guereza</a:t>
              </a:r>
              <a:endParaRPr lang="en-GB" sz="1000" i="1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7636204" y="5599162"/>
              <a:ext cx="127919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Chlorocebus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pygerythrus</a:t>
              </a:r>
              <a:endParaRPr lang="en-GB" sz="1000" i="1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7636533" y="5443428"/>
              <a:ext cx="57066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T. gelada </a:t>
              </a:r>
              <a:r>
                <a:rPr lang="en-GB" sz="1000" dirty="0" smtClean="0"/>
                <a:t>2</a:t>
              </a:r>
              <a:endParaRPr lang="en-GB" sz="1000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7637113" y="5274618"/>
              <a:ext cx="57066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T. gelada </a:t>
              </a:r>
              <a:r>
                <a:rPr lang="en-GB" sz="1000" dirty="0" smtClean="0"/>
                <a:t>3</a:t>
              </a:r>
              <a:endParaRPr lang="en-GB" sz="1000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7636533" y="5109418"/>
              <a:ext cx="120706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Theropithecus</a:t>
              </a:r>
              <a:r>
                <a:rPr lang="en-GB" sz="1000" i="1" dirty="0" smtClean="0"/>
                <a:t> gelada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7636590" y="4947493"/>
              <a:ext cx="114294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Lophocebus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aterrimus</a:t>
              </a:r>
              <a:endParaRPr lang="en-GB" sz="1000" i="1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7635816" y="4791124"/>
              <a:ext cx="81913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ursinus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south</a:t>
              </a:r>
              <a:endParaRPr lang="en-GB" sz="1000" i="1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7637442" y="3169493"/>
              <a:ext cx="100828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Papio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ursinus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north</a:t>
              </a:r>
              <a:endParaRPr lang="en-GB" sz="1000" i="1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7636143" y="3331419"/>
              <a:ext cx="1147750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cynocephalus </a:t>
              </a:r>
              <a:r>
                <a:rPr lang="en-GB" sz="1000" dirty="0" smtClean="0"/>
                <a:t>south</a:t>
              </a:r>
              <a:endParaRPr lang="en-GB" sz="1000" i="1" dirty="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7636189" y="4145806"/>
              <a:ext cx="114294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cynocephalus </a:t>
              </a:r>
              <a:r>
                <a:rPr lang="en-GB" sz="1000" dirty="0" smtClean="0"/>
                <a:t>north</a:t>
              </a:r>
              <a:endParaRPr lang="en-GB" sz="1000" i="1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7635816" y="3815740"/>
              <a:ext cx="71493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anubis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east</a:t>
              </a:r>
              <a:endParaRPr lang="en-GB" sz="1000" i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7635816" y="4468118"/>
              <a:ext cx="81111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anubis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west2</a:t>
              </a:r>
              <a:endParaRPr lang="en-GB" sz="1000" i="1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7637442" y="4625231"/>
              <a:ext cx="81111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anubis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west1</a:t>
              </a:r>
              <a:endParaRPr lang="en-GB" sz="1000" i="1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7637442" y="4296154"/>
              <a:ext cx="44723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papio</a:t>
              </a:r>
              <a:r>
                <a:rPr lang="en-GB" sz="1000" i="1" dirty="0" smtClean="0"/>
                <a:t> </a:t>
              </a:r>
              <a:endParaRPr lang="en-GB" sz="1000" i="1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7637442" y="3984465"/>
              <a:ext cx="801501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hamadryas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</a:t>
              </a:r>
              <a:endParaRPr lang="en-GB" sz="1000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7637442" y="3494931"/>
              <a:ext cx="47128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kindae</a:t>
              </a:r>
              <a:endParaRPr lang="en-GB" sz="1000" i="1" dirty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7635816" y="3644057"/>
              <a:ext cx="801501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hamadryas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7635817" y="2689805"/>
              <a:ext cx="501740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sphinx</a:t>
              </a:r>
              <a:endParaRPr lang="en-GB" sz="1000" i="1" dirty="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7636952" y="2356430"/>
              <a:ext cx="1227900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Mandrillus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leucophaeus</a:t>
              </a:r>
              <a:endParaRPr lang="en-GB" sz="1000" dirty="0"/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7637042" y="2526794"/>
              <a:ext cx="127759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Cercocebus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chrysogaster</a:t>
              </a:r>
              <a:endParaRPr lang="en-GB" sz="1000" i="1" dirty="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7637846" y="2850143"/>
              <a:ext cx="63639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C. </a:t>
              </a:r>
              <a:r>
                <a:rPr lang="en-GB" sz="1000" i="1" dirty="0" err="1" smtClean="0"/>
                <a:t>torquatus</a:t>
              </a:r>
              <a:endParaRPr lang="en-GB" sz="1000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7635853" y="3013082"/>
              <a:ext cx="34464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C. </a:t>
              </a:r>
              <a:r>
                <a:rPr lang="en-GB" sz="1000" i="1" dirty="0" err="1" smtClean="0"/>
                <a:t>atys</a:t>
              </a:r>
              <a:endParaRPr lang="en-GB" sz="1000" dirty="0"/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7637377" y="2205127"/>
              <a:ext cx="77714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sylvanus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2*</a:t>
              </a:r>
              <a:endParaRPr lang="en-GB" sz="1000" dirty="0"/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7637150" y="1703223"/>
              <a:ext cx="75447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tonkeana</a:t>
              </a:r>
              <a:r>
                <a:rPr lang="en-GB" sz="1000" i="1" dirty="0" smtClean="0"/>
                <a:t>*</a:t>
              </a:r>
              <a:endParaRPr lang="en-GB" sz="1000" i="1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7637150" y="1868225"/>
              <a:ext cx="620037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silenus</a:t>
              </a:r>
              <a:r>
                <a:rPr lang="en-GB" sz="1000" i="1" dirty="0" smtClean="0"/>
                <a:t>*</a:t>
              </a:r>
              <a:endParaRPr lang="en-GB" sz="1000" i="1" dirty="0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7635817" y="1554781"/>
              <a:ext cx="84126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thibetana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2*</a:t>
              </a:r>
              <a:endParaRPr lang="en-GB" sz="1000" dirty="0"/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7636699" y="1223354"/>
              <a:ext cx="83516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fascicularis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</a:t>
              </a:r>
              <a:endParaRPr lang="en-GB" sz="1000" dirty="0"/>
            </a:p>
          </p:txBody>
        </p:sp>
        <p:sp>
          <p:nvSpPr>
            <p:cNvPr id="34" name="Textfeld 33"/>
            <p:cNvSpPr txBox="1"/>
            <p:nvPr/>
          </p:nvSpPr>
          <p:spPr>
            <a:xfrm>
              <a:off x="7637449" y="740620"/>
              <a:ext cx="74520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arctoides</a:t>
              </a:r>
              <a:r>
                <a:rPr lang="en-GB" sz="1000" i="1" dirty="0" smtClean="0"/>
                <a:t>*</a:t>
              </a:r>
              <a:endParaRPr lang="en-GB" sz="1000" i="1" dirty="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7637856" y="578796"/>
              <a:ext cx="75149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mulatta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2*</a:t>
              </a:r>
              <a:endParaRPr lang="en-GB" sz="1000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7636952" y="2030942"/>
              <a:ext cx="705321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sylvanus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7635816" y="1368420"/>
              <a:ext cx="769441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thibetana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7636699" y="1061031"/>
              <a:ext cx="91070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fascicularis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3*</a:t>
              </a:r>
              <a:endParaRPr lang="en-GB" sz="1000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7636699" y="901700"/>
              <a:ext cx="83516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fascicularis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7635816" y="428571"/>
              <a:ext cx="75149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mulatta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3*</a:t>
              </a:r>
              <a:endParaRPr lang="en-GB" sz="1000" dirty="0"/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7637047" y="231745"/>
              <a:ext cx="94897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Macaca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mulatta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pic>
          <p:nvPicPr>
            <p:cNvPr id="42" name="Bild 41" descr="export.em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5640" y="223520"/>
              <a:ext cx="7144027" cy="648208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Macintosh PowerPoint</Application>
  <PresentationFormat>Bildschirmpräsentation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Folie 1</vt:lpstr>
    </vt:vector>
  </TitlesOfParts>
  <Company>Deutsches Primatenzentrum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Rasmus</dc:creator>
  <cp:lastModifiedBy>Rasmus</cp:lastModifiedBy>
  <cp:revision>3</cp:revision>
  <dcterms:created xsi:type="dcterms:W3CDTF">2014-06-12T06:37:19Z</dcterms:created>
  <dcterms:modified xsi:type="dcterms:W3CDTF">2014-06-12T08:44:50Z</dcterms:modified>
</cp:coreProperties>
</file>