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>
        <p:scale>
          <a:sx n="73" d="100"/>
          <a:sy n="73" d="100"/>
        </p:scale>
        <p:origin x="1158" y="13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208B-FEEA-499D-88D8-EB780AA5AC4D}" type="datetimeFigureOut">
              <a:rPr lang="de-DE" smtClean="0"/>
              <a:t>20.07.2020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A762C-C5C6-4476-8F0B-8EBBF83F6B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1713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208B-FEEA-499D-88D8-EB780AA5AC4D}" type="datetimeFigureOut">
              <a:rPr lang="de-DE" smtClean="0"/>
              <a:t>20.07.2020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A762C-C5C6-4476-8F0B-8EBBF83F6B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0741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208B-FEEA-499D-88D8-EB780AA5AC4D}" type="datetimeFigureOut">
              <a:rPr lang="de-DE" smtClean="0"/>
              <a:t>20.07.2020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A762C-C5C6-4476-8F0B-8EBBF83F6B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7057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208B-FEEA-499D-88D8-EB780AA5AC4D}" type="datetimeFigureOut">
              <a:rPr lang="de-DE" smtClean="0"/>
              <a:t>20.07.2020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A762C-C5C6-4476-8F0B-8EBBF83F6B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2685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208B-FEEA-499D-88D8-EB780AA5AC4D}" type="datetimeFigureOut">
              <a:rPr lang="de-DE" smtClean="0"/>
              <a:t>20.07.2020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A762C-C5C6-4476-8F0B-8EBBF83F6B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4766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208B-FEEA-499D-88D8-EB780AA5AC4D}" type="datetimeFigureOut">
              <a:rPr lang="de-DE" smtClean="0"/>
              <a:t>20.07.2020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A762C-C5C6-4476-8F0B-8EBBF83F6B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8424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208B-FEEA-499D-88D8-EB780AA5AC4D}" type="datetimeFigureOut">
              <a:rPr lang="de-DE" smtClean="0"/>
              <a:t>20.07.2020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A762C-C5C6-4476-8F0B-8EBBF83F6B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0852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208B-FEEA-499D-88D8-EB780AA5AC4D}" type="datetimeFigureOut">
              <a:rPr lang="de-DE" smtClean="0"/>
              <a:t>20.07.2020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A762C-C5C6-4476-8F0B-8EBBF83F6B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5610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208B-FEEA-499D-88D8-EB780AA5AC4D}" type="datetimeFigureOut">
              <a:rPr lang="de-DE" smtClean="0"/>
              <a:t>20.07.2020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A762C-C5C6-4476-8F0B-8EBBF83F6B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2772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208B-FEEA-499D-88D8-EB780AA5AC4D}" type="datetimeFigureOut">
              <a:rPr lang="de-DE" smtClean="0"/>
              <a:t>20.07.2020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A762C-C5C6-4476-8F0B-8EBBF83F6B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2971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208B-FEEA-499D-88D8-EB780AA5AC4D}" type="datetimeFigureOut">
              <a:rPr lang="de-DE" smtClean="0"/>
              <a:t>20.07.2020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A762C-C5C6-4476-8F0B-8EBBF83F6B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756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2208B-FEEA-499D-88D8-EB780AA5AC4D}" type="datetimeFigureOut">
              <a:rPr lang="de-DE" smtClean="0"/>
              <a:t>20.07.2020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4A762C-C5C6-4476-8F0B-8EBBF83F6B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6096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/>
          <p:cNvSpPr txBox="1"/>
          <p:nvPr/>
        </p:nvSpPr>
        <p:spPr>
          <a:xfrm>
            <a:off x="0" y="0"/>
            <a:ext cx="3473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Figure</a:t>
            </a:r>
            <a:r>
              <a:rPr lang="de-DE" dirty="0" smtClean="0"/>
              <a:t> 1</a:t>
            </a:r>
            <a:endParaRPr lang="de-DE" dirty="0"/>
          </a:p>
        </p:txBody>
      </p:sp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6374032"/>
              </p:ext>
            </p:extLst>
          </p:nvPr>
        </p:nvGraphicFramePr>
        <p:xfrm>
          <a:off x="2608320" y="682841"/>
          <a:ext cx="7846820" cy="60604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Graph" r:id="rId3" imgW="10058040" imgH="7772400" progId="Origin50.Graph">
                  <p:embed/>
                </p:oleObj>
              </mc:Choice>
              <mc:Fallback>
                <p:oleObj name="Graph" r:id="rId3" imgW="10058040" imgH="7772400" progId="Origin50.Graph">
                  <p:embed/>
                  <p:pic>
                    <p:nvPicPr>
                      <p:cNvPr id="3" name="Objekt 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08320" y="682841"/>
                        <a:ext cx="7846820" cy="60604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1222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521242" y="263892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0304667"/>
              </p:ext>
            </p:extLst>
          </p:nvPr>
        </p:nvGraphicFramePr>
        <p:xfrm>
          <a:off x="2342900" y="0"/>
          <a:ext cx="8726620" cy="66805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Graph" r:id="rId3" imgW="10058040" imgH="7772400" progId="Origin50.Graph">
                  <p:embed/>
                </p:oleObj>
              </mc:Choice>
              <mc:Fallback>
                <p:oleObj name="Graph" r:id="rId3" imgW="10058040" imgH="7772400" progId="Origin50.Graph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2900" y="0"/>
                        <a:ext cx="8726620" cy="668053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feld 5"/>
          <p:cNvSpPr txBox="1"/>
          <p:nvPr/>
        </p:nvSpPr>
        <p:spPr>
          <a:xfrm>
            <a:off x="0" y="0"/>
            <a:ext cx="3473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Figure</a:t>
            </a:r>
            <a:r>
              <a:rPr lang="de-DE" dirty="0" smtClean="0"/>
              <a:t> 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64420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2036554"/>
              </p:ext>
            </p:extLst>
          </p:nvPr>
        </p:nvGraphicFramePr>
        <p:xfrm>
          <a:off x="3997325" y="3479800"/>
          <a:ext cx="4572000" cy="353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Graph" r:id="rId3" imgW="10058040" imgH="7772400" progId="Origin50.Graph">
                  <p:embed/>
                </p:oleObj>
              </mc:Choice>
              <mc:Fallback>
                <p:oleObj name="Graph" r:id="rId3" imgW="10058040" imgH="7772400" progId="Origin50.Graph">
                  <p:embed/>
                  <p:pic>
                    <p:nvPicPr>
                      <p:cNvPr id="26" name="Objekt 2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97325" y="3479800"/>
                        <a:ext cx="4572000" cy="353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268614"/>
              </p:ext>
            </p:extLst>
          </p:nvPr>
        </p:nvGraphicFramePr>
        <p:xfrm>
          <a:off x="265113" y="504825"/>
          <a:ext cx="4572000" cy="353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Graph" r:id="rId5" imgW="10058040" imgH="7772400" progId="Origin50.Graph">
                  <p:embed/>
                </p:oleObj>
              </mc:Choice>
              <mc:Fallback>
                <p:oleObj name="Graph" r:id="rId5" imgW="10058040" imgH="7772400" progId="Origin50.Graph">
                  <p:embed/>
                  <p:pic>
                    <p:nvPicPr>
                      <p:cNvPr id="4" name="Objekt 3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5113" y="504825"/>
                        <a:ext cx="4572000" cy="353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feld 8"/>
          <p:cNvSpPr txBox="1"/>
          <p:nvPr/>
        </p:nvSpPr>
        <p:spPr>
          <a:xfrm>
            <a:off x="265083" y="865942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a)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3998059" y="3841685"/>
            <a:ext cx="3561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c)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526443" y="865942"/>
            <a:ext cx="606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77 K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7259417" y="3841685"/>
            <a:ext cx="606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30 K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0" y="0"/>
            <a:ext cx="3473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Figure</a:t>
            </a:r>
            <a:r>
              <a:rPr lang="de-DE" dirty="0" smtClean="0"/>
              <a:t> 3</a:t>
            </a:r>
            <a:endParaRPr lang="de-DE" dirty="0"/>
          </a:p>
        </p:txBody>
      </p:sp>
      <p:graphicFrame>
        <p:nvGraphicFramePr>
          <p:cNvPr id="16" name="Objek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9159135"/>
              </p:ext>
            </p:extLst>
          </p:nvPr>
        </p:nvGraphicFramePr>
        <p:xfrm>
          <a:off x="7778750" y="371475"/>
          <a:ext cx="4572000" cy="353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Graph" r:id="rId7" imgW="10058040" imgH="7772400" progId="Origin50.Graph">
                  <p:embed/>
                </p:oleObj>
              </mc:Choice>
              <mc:Fallback>
                <p:oleObj name="Graph" r:id="rId7" imgW="10058040" imgH="7772400" progId="Origin50.Graph">
                  <p:embed/>
                  <p:pic>
                    <p:nvPicPr>
                      <p:cNvPr id="5" name="Objekt 4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778750" y="371475"/>
                        <a:ext cx="4572000" cy="353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feld 16"/>
          <p:cNvSpPr txBox="1"/>
          <p:nvPr/>
        </p:nvSpPr>
        <p:spPr>
          <a:xfrm>
            <a:off x="7778061" y="732589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b)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11039420" y="732589"/>
            <a:ext cx="606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65 K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1689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1203072"/>
              </p:ext>
            </p:extLst>
          </p:nvPr>
        </p:nvGraphicFramePr>
        <p:xfrm>
          <a:off x="885825" y="265113"/>
          <a:ext cx="4572000" cy="3532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Graph" r:id="rId3" imgW="10058040" imgH="7772400" progId="Origin50.Graph">
                  <p:embed/>
                </p:oleObj>
              </mc:Choice>
              <mc:Fallback>
                <p:oleObj name="Graph" r:id="rId3" imgW="10058040" imgH="7772400" progId="Origin50.Graph">
                  <p:embed/>
                  <p:pic>
                    <p:nvPicPr>
                      <p:cNvPr id="15" name="Objekt 1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85825" y="265113"/>
                        <a:ext cx="4572000" cy="3532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6311634"/>
              </p:ext>
            </p:extLst>
          </p:nvPr>
        </p:nvGraphicFramePr>
        <p:xfrm>
          <a:off x="7874000" y="265113"/>
          <a:ext cx="4572000" cy="3532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Graph" r:id="rId5" imgW="10058040" imgH="7772400" progId="Origin50.Graph">
                  <p:embed/>
                </p:oleObj>
              </mc:Choice>
              <mc:Fallback>
                <p:oleObj name="Graph" r:id="rId5" imgW="10058040" imgH="7772400" progId="Origin50.Graph">
                  <p:embed/>
                  <p:pic>
                    <p:nvPicPr>
                      <p:cNvPr id="16" name="Objekt 1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874000" y="265113"/>
                        <a:ext cx="4572000" cy="3532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8550290"/>
              </p:ext>
            </p:extLst>
          </p:nvPr>
        </p:nvGraphicFramePr>
        <p:xfrm>
          <a:off x="4379913" y="3624263"/>
          <a:ext cx="4572000" cy="3532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Graph" r:id="rId7" imgW="10058040" imgH="7772400" progId="Origin50.Graph">
                  <p:embed/>
                </p:oleObj>
              </mc:Choice>
              <mc:Fallback>
                <p:oleObj name="Graph" r:id="rId7" imgW="10058040" imgH="7772400" progId="Origin50.Graph">
                  <p:embed/>
                  <p:pic>
                    <p:nvPicPr>
                      <p:cNvPr id="17" name="Objekt 16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379913" y="3624263"/>
                        <a:ext cx="4572000" cy="3532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feld 8"/>
          <p:cNvSpPr txBox="1"/>
          <p:nvPr/>
        </p:nvSpPr>
        <p:spPr>
          <a:xfrm>
            <a:off x="931817" y="627218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a)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7920446" y="627218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b)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4380410" y="3963493"/>
            <a:ext cx="3561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c)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4116977" y="1855022"/>
            <a:ext cx="606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77 K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9535884" y="2759511"/>
            <a:ext cx="606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65 K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6041570" y="6118763"/>
            <a:ext cx="606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30 K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0" y="0"/>
            <a:ext cx="3473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Figure</a:t>
            </a:r>
            <a:r>
              <a:rPr lang="de-DE" dirty="0" smtClean="0"/>
              <a:t> 4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7676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Office PowerPoint</Application>
  <PresentationFormat>Breitbild</PresentationFormat>
  <Paragraphs>16</Paragraphs>
  <Slides>4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Origin Grafik</vt:lpstr>
      <vt:lpstr>PowerPoint-Präsentation</vt:lpstr>
      <vt:lpstr>PowerPoint-Präsentation</vt:lpstr>
      <vt:lpstr>PowerPoint-Präsentation</vt:lpstr>
      <vt:lpstr>PowerPoint-Präsentation</vt:lpstr>
    </vt:vector>
  </TitlesOfParts>
  <Company>Karlsruher Institut für Technologie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Cayado Llosa, Pablo (ITEP)</dc:creator>
  <cp:lastModifiedBy>Cayado Llosa, Pablo (ITEP)</cp:lastModifiedBy>
  <cp:revision>5</cp:revision>
  <dcterms:created xsi:type="dcterms:W3CDTF">2020-07-20T08:58:19Z</dcterms:created>
  <dcterms:modified xsi:type="dcterms:W3CDTF">2020-07-20T09:57:23Z</dcterms:modified>
</cp:coreProperties>
</file>