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83" r:id="rId3"/>
    <p:sldId id="258" r:id="rId4"/>
    <p:sldId id="259" r:id="rId5"/>
    <p:sldId id="280" r:id="rId6"/>
    <p:sldId id="260" r:id="rId7"/>
    <p:sldId id="261" r:id="rId8"/>
    <p:sldId id="262" r:id="rId9"/>
    <p:sldId id="263" r:id="rId10"/>
    <p:sldId id="264" r:id="rId11"/>
    <p:sldId id="275" r:id="rId12"/>
    <p:sldId id="276" r:id="rId13"/>
    <p:sldId id="277" r:id="rId14"/>
    <p:sldId id="278" r:id="rId15"/>
    <p:sldId id="266" r:id="rId16"/>
    <p:sldId id="267" r:id="rId17"/>
    <p:sldId id="268" r:id="rId18"/>
    <p:sldId id="281" r:id="rId19"/>
    <p:sldId id="282" r:id="rId20"/>
    <p:sldId id="269"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enam Gakhar" userId="66c9dead0eaa39d3" providerId="LiveId" clId="{C5080677-00A8-4177-87C9-F8F888E29ED8}"/>
    <pc:docChg chg="undo redo custSel addSld delSld modSld">
      <pc:chgData name="Heenam Gakhar" userId="66c9dead0eaa39d3" providerId="LiveId" clId="{C5080677-00A8-4177-87C9-F8F888E29ED8}" dt="2021-04-18T18:27:11.233" v="5747" actId="1076"/>
      <pc:docMkLst>
        <pc:docMk/>
      </pc:docMkLst>
      <pc:sldChg chg="modSp mod">
        <pc:chgData name="Heenam Gakhar" userId="66c9dead0eaa39d3" providerId="LiveId" clId="{C5080677-00A8-4177-87C9-F8F888E29ED8}" dt="2021-04-18T18:27:00.870" v="5746" actId="1076"/>
        <pc:sldMkLst>
          <pc:docMk/>
          <pc:sldMk cId="1568081748" sldId="256"/>
        </pc:sldMkLst>
        <pc:picChg chg="mod">
          <ac:chgData name="Heenam Gakhar" userId="66c9dead0eaa39d3" providerId="LiveId" clId="{C5080677-00A8-4177-87C9-F8F888E29ED8}" dt="2021-04-18T18:27:00.870" v="5746" actId="1076"/>
          <ac:picMkLst>
            <pc:docMk/>
            <pc:sldMk cId="1568081748" sldId="256"/>
            <ac:picMk id="5" creationId="{76D533C2-1B69-49B8-B2DB-8C5922265810}"/>
          </ac:picMkLst>
        </pc:picChg>
      </pc:sldChg>
      <pc:sldChg chg="modSp mod">
        <pc:chgData name="Heenam Gakhar" userId="66c9dead0eaa39d3" providerId="LiveId" clId="{C5080677-00A8-4177-87C9-F8F888E29ED8}" dt="2021-04-18T18:27:11.233" v="5747" actId="1076"/>
        <pc:sldMkLst>
          <pc:docMk/>
          <pc:sldMk cId="2887102909" sldId="258"/>
        </pc:sldMkLst>
        <pc:spChg chg="mod">
          <ac:chgData name="Heenam Gakhar" userId="66c9dead0eaa39d3" providerId="LiveId" clId="{C5080677-00A8-4177-87C9-F8F888E29ED8}" dt="2021-04-18T18:27:11.233" v="5747" actId="1076"/>
          <ac:spMkLst>
            <pc:docMk/>
            <pc:sldMk cId="2887102909" sldId="258"/>
            <ac:spMk id="3" creationId="{B1CF9B4E-D53F-4F1D-A8A8-7760852333AF}"/>
          </ac:spMkLst>
        </pc:spChg>
      </pc:sldChg>
      <pc:sldChg chg="modSp mod">
        <pc:chgData name="Heenam Gakhar" userId="66c9dead0eaa39d3" providerId="LiveId" clId="{C5080677-00A8-4177-87C9-F8F888E29ED8}" dt="2021-04-18T13:31:24.181" v="4124" actId="790"/>
        <pc:sldMkLst>
          <pc:docMk/>
          <pc:sldMk cId="1746712796" sldId="259"/>
        </pc:sldMkLst>
        <pc:spChg chg="mod">
          <ac:chgData name="Heenam Gakhar" userId="66c9dead0eaa39d3" providerId="LiveId" clId="{C5080677-00A8-4177-87C9-F8F888E29ED8}" dt="2021-04-18T13:31:24.181" v="4124" actId="790"/>
          <ac:spMkLst>
            <pc:docMk/>
            <pc:sldMk cId="1746712796" sldId="259"/>
            <ac:spMk id="3" creationId="{A08D66A7-0623-4D6F-87AC-06263DC42F5D}"/>
          </ac:spMkLst>
        </pc:spChg>
      </pc:sldChg>
      <pc:sldChg chg="modSp mod">
        <pc:chgData name="Heenam Gakhar" userId="66c9dead0eaa39d3" providerId="LiveId" clId="{C5080677-00A8-4177-87C9-F8F888E29ED8}" dt="2021-04-18T13:22:57.381" v="4111" actId="123"/>
        <pc:sldMkLst>
          <pc:docMk/>
          <pc:sldMk cId="2720020052" sldId="260"/>
        </pc:sldMkLst>
        <pc:spChg chg="mod">
          <ac:chgData name="Heenam Gakhar" userId="66c9dead0eaa39d3" providerId="LiveId" clId="{C5080677-00A8-4177-87C9-F8F888E29ED8}" dt="2021-04-18T13:22:57.381" v="4111" actId="123"/>
          <ac:spMkLst>
            <pc:docMk/>
            <pc:sldMk cId="2720020052" sldId="260"/>
            <ac:spMk id="3" creationId="{6567C27A-F01E-4DF9-9FF7-B414E2595C1E}"/>
          </ac:spMkLst>
        </pc:spChg>
      </pc:sldChg>
      <pc:sldChg chg="modSp mod">
        <pc:chgData name="Heenam Gakhar" userId="66c9dead0eaa39d3" providerId="LiveId" clId="{C5080677-00A8-4177-87C9-F8F888E29ED8}" dt="2021-04-18T13:23:04.680" v="4112" actId="123"/>
        <pc:sldMkLst>
          <pc:docMk/>
          <pc:sldMk cId="2014542415" sldId="261"/>
        </pc:sldMkLst>
        <pc:spChg chg="mod">
          <ac:chgData name="Heenam Gakhar" userId="66c9dead0eaa39d3" providerId="LiveId" clId="{C5080677-00A8-4177-87C9-F8F888E29ED8}" dt="2021-04-18T13:23:04.680" v="4112" actId="123"/>
          <ac:spMkLst>
            <pc:docMk/>
            <pc:sldMk cId="2014542415" sldId="261"/>
            <ac:spMk id="3" creationId="{BF5C5F1D-BF21-4443-A90A-146C2E966A73}"/>
          </ac:spMkLst>
        </pc:spChg>
      </pc:sldChg>
      <pc:sldChg chg="modSp mod">
        <pc:chgData name="Heenam Gakhar" userId="66c9dead0eaa39d3" providerId="LiveId" clId="{C5080677-00A8-4177-87C9-F8F888E29ED8}" dt="2021-04-18T13:23:10.692" v="4113" actId="123"/>
        <pc:sldMkLst>
          <pc:docMk/>
          <pc:sldMk cId="342956666" sldId="262"/>
        </pc:sldMkLst>
        <pc:spChg chg="mod">
          <ac:chgData name="Heenam Gakhar" userId="66c9dead0eaa39d3" providerId="LiveId" clId="{C5080677-00A8-4177-87C9-F8F888E29ED8}" dt="2021-04-18T13:23:10.692" v="4113" actId="123"/>
          <ac:spMkLst>
            <pc:docMk/>
            <pc:sldMk cId="342956666" sldId="262"/>
            <ac:spMk id="3" creationId="{E1F8A3BB-8C77-4EDE-95DB-D162910C9716}"/>
          </ac:spMkLst>
        </pc:spChg>
      </pc:sldChg>
      <pc:sldChg chg="modSp mod">
        <pc:chgData name="Heenam Gakhar" userId="66c9dead0eaa39d3" providerId="LiveId" clId="{C5080677-00A8-4177-87C9-F8F888E29ED8}" dt="2021-04-18T15:50:39.542" v="5501" actId="20577"/>
        <pc:sldMkLst>
          <pc:docMk/>
          <pc:sldMk cId="4093246219" sldId="263"/>
        </pc:sldMkLst>
        <pc:spChg chg="mod">
          <ac:chgData name="Heenam Gakhar" userId="66c9dead0eaa39d3" providerId="LiveId" clId="{C5080677-00A8-4177-87C9-F8F888E29ED8}" dt="2021-04-18T15:50:39.542" v="5501" actId="20577"/>
          <ac:spMkLst>
            <pc:docMk/>
            <pc:sldMk cId="4093246219" sldId="263"/>
            <ac:spMk id="3" creationId="{932C2C4B-E0A8-4C25-9887-8087A2F5A27D}"/>
          </ac:spMkLst>
        </pc:spChg>
      </pc:sldChg>
      <pc:sldChg chg="modSp mod">
        <pc:chgData name="Heenam Gakhar" userId="66c9dead0eaa39d3" providerId="LiveId" clId="{C5080677-00A8-4177-87C9-F8F888E29ED8}" dt="2021-04-18T13:24:08.930" v="4116" actId="123"/>
        <pc:sldMkLst>
          <pc:docMk/>
          <pc:sldMk cId="2181475678" sldId="264"/>
        </pc:sldMkLst>
        <pc:spChg chg="mod">
          <ac:chgData name="Heenam Gakhar" userId="66c9dead0eaa39d3" providerId="LiveId" clId="{C5080677-00A8-4177-87C9-F8F888E29ED8}" dt="2021-04-18T13:24:08.930" v="4116" actId="123"/>
          <ac:spMkLst>
            <pc:docMk/>
            <pc:sldMk cId="2181475678" sldId="264"/>
            <ac:spMk id="3" creationId="{E2D430B1-BAA7-456A-A5E8-63C78B8AC25E}"/>
          </ac:spMkLst>
        </pc:spChg>
      </pc:sldChg>
      <pc:sldChg chg="addSp delSp modSp del mod">
        <pc:chgData name="Heenam Gakhar" userId="66c9dead0eaa39d3" providerId="LiveId" clId="{C5080677-00A8-4177-87C9-F8F888E29ED8}" dt="2021-04-17T17:07:21.016" v="1105" actId="2696"/>
        <pc:sldMkLst>
          <pc:docMk/>
          <pc:sldMk cId="707698398" sldId="265"/>
        </pc:sldMkLst>
        <pc:spChg chg="mod">
          <ac:chgData name="Heenam Gakhar" userId="66c9dead0eaa39d3" providerId="LiveId" clId="{C5080677-00A8-4177-87C9-F8F888E29ED8}" dt="2021-04-17T17:06:41.676" v="1098" actId="20577"/>
          <ac:spMkLst>
            <pc:docMk/>
            <pc:sldMk cId="707698398" sldId="265"/>
            <ac:spMk id="3" creationId="{CFA34FE4-4117-4D44-8306-B402F156E912}"/>
          </ac:spMkLst>
        </pc:spChg>
        <pc:picChg chg="add del mod">
          <ac:chgData name="Heenam Gakhar" userId="66c9dead0eaa39d3" providerId="LiveId" clId="{C5080677-00A8-4177-87C9-F8F888E29ED8}" dt="2021-04-17T17:07:14.348" v="1104" actId="478"/>
          <ac:picMkLst>
            <pc:docMk/>
            <pc:sldMk cId="707698398" sldId="265"/>
            <ac:picMk id="4" creationId="{3ACD8B79-845F-48AB-87D3-4123B1DACF91}"/>
          </ac:picMkLst>
        </pc:picChg>
      </pc:sldChg>
      <pc:sldChg chg="modSp mod">
        <pc:chgData name="Heenam Gakhar" userId="66c9dead0eaa39d3" providerId="LiveId" clId="{C5080677-00A8-4177-87C9-F8F888E29ED8}" dt="2021-04-18T15:57:53.692" v="5618" actId="20577"/>
        <pc:sldMkLst>
          <pc:docMk/>
          <pc:sldMk cId="589754068" sldId="266"/>
        </pc:sldMkLst>
        <pc:spChg chg="mod">
          <ac:chgData name="Heenam Gakhar" userId="66c9dead0eaa39d3" providerId="LiveId" clId="{C5080677-00A8-4177-87C9-F8F888E29ED8}" dt="2021-04-18T15:57:53.692" v="5618" actId="20577"/>
          <ac:spMkLst>
            <pc:docMk/>
            <pc:sldMk cId="589754068" sldId="266"/>
            <ac:spMk id="3" creationId="{19D2C3CB-0104-4713-BF69-0FB0A7AAE258}"/>
          </ac:spMkLst>
        </pc:spChg>
      </pc:sldChg>
      <pc:sldChg chg="modSp mod">
        <pc:chgData name="Heenam Gakhar" userId="66c9dead0eaa39d3" providerId="LiveId" clId="{C5080677-00A8-4177-87C9-F8F888E29ED8}" dt="2021-04-18T16:32:10.011" v="5745" actId="20577"/>
        <pc:sldMkLst>
          <pc:docMk/>
          <pc:sldMk cId="1650277479" sldId="267"/>
        </pc:sldMkLst>
        <pc:spChg chg="mod">
          <ac:chgData name="Heenam Gakhar" userId="66c9dead0eaa39d3" providerId="LiveId" clId="{C5080677-00A8-4177-87C9-F8F888E29ED8}" dt="2021-04-18T16:32:10.011" v="5745" actId="20577"/>
          <ac:spMkLst>
            <pc:docMk/>
            <pc:sldMk cId="1650277479" sldId="267"/>
            <ac:spMk id="3" creationId="{4D626534-2800-4956-8E0C-A347CDC44C5D}"/>
          </ac:spMkLst>
        </pc:spChg>
      </pc:sldChg>
      <pc:sldChg chg="modSp mod">
        <pc:chgData name="Heenam Gakhar" userId="66c9dead0eaa39d3" providerId="LiveId" clId="{C5080677-00A8-4177-87C9-F8F888E29ED8}" dt="2021-04-18T13:21:54.947" v="4104" actId="123"/>
        <pc:sldMkLst>
          <pc:docMk/>
          <pc:sldMk cId="756742648" sldId="268"/>
        </pc:sldMkLst>
        <pc:spChg chg="mod">
          <ac:chgData name="Heenam Gakhar" userId="66c9dead0eaa39d3" providerId="LiveId" clId="{C5080677-00A8-4177-87C9-F8F888E29ED8}" dt="2021-04-18T13:21:54.947" v="4104" actId="123"/>
          <ac:spMkLst>
            <pc:docMk/>
            <pc:sldMk cId="756742648" sldId="268"/>
            <ac:spMk id="3" creationId="{68242F54-8BF1-46CD-B7EE-0AB3CB457E24}"/>
          </ac:spMkLst>
        </pc:spChg>
      </pc:sldChg>
      <pc:sldChg chg="modSp mod">
        <pc:chgData name="Heenam Gakhar" userId="66c9dead0eaa39d3" providerId="LiveId" clId="{C5080677-00A8-4177-87C9-F8F888E29ED8}" dt="2021-04-18T13:21:00.864" v="4102" actId="123"/>
        <pc:sldMkLst>
          <pc:docMk/>
          <pc:sldMk cId="1258532792" sldId="269"/>
        </pc:sldMkLst>
        <pc:spChg chg="mod">
          <ac:chgData name="Heenam Gakhar" userId="66c9dead0eaa39d3" providerId="LiveId" clId="{C5080677-00A8-4177-87C9-F8F888E29ED8}" dt="2021-04-18T13:21:00.864" v="4102" actId="123"/>
          <ac:spMkLst>
            <pc:docMk/>
            <pc:sldMk cId="1258532792" sldId="269"/>
            <ac:spMk id="3" creationId="{01E0CCE8-1BBB-494D-842B-F24C87EF0209}"/>
          </ac:spMkLst>
        </pc:spChg>
      </pc:sldChg>
      <pc:sldChg chg="modSp del mod">
        <pc:chgData name="Heenam Gakhar" userId="66c9dead0eaa39d3" providerId="LiveId" clId="{C5080677-00A8-4177-87C9-F8F888E29ED8}" dt="2021-04-17T18:11:20.552" v="2568" actId="2696"/>
        <pc:sldMkLst>
          <pc:docMk/>
          <pc:sldMk cId="3125606244" sldId="270"/>
        </pc:sldMkLst>
        <pc:spChg chg="mod">
          <ac:chgData name="Heenam Gakhar" userId="66c9dead0eaa39d3" providerId="LiveId" clId="{C5080677-00A8-4177-87C9-F8F888E29ED8}" dt="2021-04-17T13:09:24.625" v="673" actId="20577"/>
          <ac:spMkLst>
            <pc:docMk/>
            <pc:sldMk cId="3125606244" sldId="270"/>
            <ac:spMk id="3" creationId="{DBD656EC-C339-47B7-A5E1-39423FB3AE5E}"/>
          </ac:spMkLst>
        </pc:spChg>
      </pc:sldChg>
      <pc:sldChg chg="addSp delSp modSp mod">
        <pc:chgData name="Heenam Gakhar" userId="66c9dead0eaa39d3" providerId="LiveId" clId="{C5080677-00A8-4177-87C9-F8F888E29ED8}" dt="2021-04-17T16:54:57.148" v="678" actId="688"/>
        <pc:sldMkLst>
          <pc:docMk/>
          <pc:sldMk cId="1076462374" sldId="272"/>
        </pc:sldMkLst>
        <pc:picChg chg="add mod">
          <ac:chgData name="Heenam Gakhar" userId="66c9dead0eaa39d3" providerId="LiveId" clId="{C5080677-00A8-4177-87C9-F8F888E29ED8}" dt="2021-04-17T16:54:57.148" v="678" actId="688"/>
          <ac:picMkLst>
            <pc:docMk/>
            <pc:sldMk cId="1076462374" sldId="272"/>
            <ac:picMk id="4" creationId="{8227FEF7-9811-4FDA-968C-1AB8C2ABA6DD}"/>
          </ac:picMkLst>
        </pc:picChg>
        <pc:picChg chg="del">
          <ac:chgData name="Heenam Gakhar" userId="66c9dead0eaa39d3" providerId="LiveId" clId="{C5080677-00A8-4177-87C9-F8F888E29ED8}" dt="2021-04-17T16:54:24.221" v="674" actId="21"/>
          <ac:picMkLst>
            <pc:docMk/>
            <pc:sldMk cId="1076462374" sldId="272"/>
            <ac:picMk id="5" creationId="{6E9F96A9-E18B-47A2-B68D-2B622352F814}"/>
          </ac:picMkLst>
        </pc:picChg>
      </pc:sldChg>
      <pc:sldChg chg="modSp mod">
        <pc:chgData name="Heenam Gakhar" userId="66c9dead0eaa39d3" providerId="LiveId" clId="{C5080677-00A8-4177-87C9-F8F888E29ED8}" dt="2021-04-18T16:30:12.593" v="5717" actId="255"/>
        <pc:sldMkLst>
          <pc:docMk/>
          <pc:sldMk cId="2522293128" sldId="274"/>
        </pc:sldMkLst>
        <pc:spChg chg="mod">
          <ac:chgData name="Heenam Gakhar" userId="66c9dead0eaa39d3" providerId="LiveId" clId="{C5080677-00A8-4177-87C9-F8F888E29ED8}" dt="2021-04-18T16:30:12.593" v="5717" actId="255"/>
          <ac:spMkLst>
            <pc:docMk/>
            <pc:sldMk cId="2522293128" sldId="274"/>
            <ac:spMk id="3" creationId="{5BFDCD5A-A779-47AB-9D78-324648ACB30F}"/>
          </ac:spMkLst>
        </pc:spChg>
      </pc:sldChg>
      <pc:sldChg chg="delSp modSp new mod">
        <pc:chgData name="Heenam Gakhar" userId="66c9dead0eaa39d3" providerId="LiveId" clId="{C5080677-00A8-4177-87C9-F8F888E29ED8}" dt="2021-04-18T13:24:02.472" v="4115" actId="123"/>
        <pc:sldMkLst>
          <pc:docMk/>
          <pc:sldMk cId="461363781" sldId="275"/>
        </pc:sldMkLst>
        <pc:spChg chg="del mod">
          <ac:chgData name="Heenam Gakhar" userId="66c9dead0eaa39d3" providerId="LiveId" clId="{C5080677-00A8-4177-87C9-F8F888E29ED8}" dt="2021-04-17T17:10:21.168" v="1188" actId="478"/>
          <ac:spMkLst>
            <pc:docMk/>
            <pc:sldMk cId="461363781" sldId="275"/>
            <ac:spMk id="2" creationId="{7411B2D0-5DB0-40B2-97C9-B62E271B2E61}"/>
          </ac:spMkLst>
        </pc:spChg>
        <pc:spChg chg="mod">
          <ac:chgData name="Heenam Gakhar" userId="66c9dead0eaa39d3" providerId="LiveId" clId="{C5080677-00A8-4177-87C9-F8F888E29ED8}" dt="2021-04-18T13:24:02.472" v="4115" actId="123"/>
          <ac:spMkLst>
            <pc:docMk/>
            <pc:sldMk cId="461363781" sldId="275"/>
            <ac:spMk id="3" creationId="{048706EE-23B1-48E5-BF31-6EBC55CF435E}"/>
          </ac:spMkLst>
        </pc:spChg>
      </pc:sldChg>
      <pc:sldChg chg="delSp modSp new mod">
        <pc:chgData name="Heenam Gakhar" userId="66c9dead0eaa39d3" providerId="LiveId" clId="{C5080677-00A8-4177-87C9-F8F888E29ED8}" dt="2021-04-18T13:24:26.554" v="4117" actId="123"/>
        <pc:sldMkLst>
          <pc:docMk/>
          <pc:sldMk cId="1250277678" sldId="276"/>
        </pc:sldMkLst>
        <pc:spChg chg="del mod">
          <ac:chgData name="Heenam Gakhar" userId="66c9dead0eaa39d3" providerId="LiveId" clId="{C5080677-00A8-4177-87C9-F8F888E29ED8}" dt="2021-04-17T17:23:19.386" v="1542" actId="478"/>
          <ac:spMkLst>
            <pc:docMk/>
            <pc:sldMk cId="1250277678" sldId="276"/>
            <ac:spMk id="2" creationId="{64B8AE51-7A51-4242-9287-14DF98387EB2}"/>
          </ac:spMkLst>
        </pc:spChg>
        <pc:spChg chg="mod">
          <ac:chgData name="Heenam Gakhar" userId="66c9dead0eaa39d3" providerId="LiveId" clId="{C5080677-00A8-4177-87C9-F8F888E29ED8}" dt="2021-04-18T13:24:26.554" v="4117" actId="123"/>
          <ac:spMkLst>
            <pc:docMk/>
            <pc:sldMk cId="1250277678" sldId="276"/>
            <ac:spMk id="3" creationId="{81F93EE9-07F0-4BFF-B74A-299A1B924C4C}"/>
          </ac:spMkLst>
        </pc:spChg>
      </pc:sldChg>
      <pc:sldChg chg="new del">
        <pc:chgData name="Heenam Gakhar" userId="66c9dead0eaa39d3" providerId="LiveId" clId="{C5080677-00A8-4177-87C9-F8F888E29ED8}" dt="2021-04-17T17:11:26.174" v="1194" actId="2696"/>
        <pc:sldMkLst>
          <pc:docMk/>
          <pc:sldMk cId="4230508818" sldId="276"/>
        </pc:sldMkLst>
      </pc:sldChg>
      <pc:sldChg chg="delSp modSp new mod">
        <pc:chgData name="Heenam Gakhar" userId="66c9dead0eaa39d3" providerId="LiveId" clId="{C5080677-00A8-4177-87C9-F8F888E29ED8}" dt="2021-04-18T13:24:35.295" v="4118" actId="123"/>
        <pc:sldMkLst>
          <pc:docMk/>
          <pc:sldMk cId="2848045660" sldId="277"/>
        </pc:sldMkLst>
        <pc:spChg chg="del mod">
          <ac:chgData name="Heenam Gakhar" userId="66c9dead0eaa39d3" providerId="LiveId" clId="{C5080677-00A8-4177-87C9-F8F888E29ED8}" dt="2021-04-17T17:32:49.663" v="1893" actId="478"/>
          <ac:spMkLst>
            <pc:docMk/>
            <pc:sldMk cId="2848045660" sldId="277"/>
            <ac:spMk id="2" creationId="{8C837916-E68F-4009-9CC6-3464853F8E79}"/>
          </ac:spMkLst>
        </pc:spChg>
        <pc:spChg chg="mod">
          <ac:chgData name="Heenam Gakhar" userId="66c9dead0eaa39d3" providerId="LiveId" clId="{C5080677-00A8-4177-87C9-F8F888E29ED8}" dt="2021-04-18T13:24:35.295" v="4118" actId="123"/>
          <ac:spMkLst>
            <pc:docMk/>
            <pc:sldMk cId="2848045660" sldId="277"/>
            <ac:spMk id="3" creationId="{75406D9C-B634-4B17-864A-7B4EB5720F38}"/>
          </ac:spMkLst>
        </pc:spChg>
      </pc:sldChg>
      <pc:sldChg chg="delSp modSp new mod">
        <pc:chgData name="Heenam Gakhar" userId="66c9dead0eaa39d3" providerId="LiveId" clId="{C5080677-00A8-4177-87C9-F8F888E29ED8}" dt="2021-04-18T13:24:42.405" v="4119" actId="123"/>
        <pc:sldMkLst>
          <pc:docMk/>
          <pc:sldMk cId="3579652658" sldId="278"/>
        </pc:sldMkLst>
        <pc:spChg chg="del mod">
          <ac:chgData name="Heenam Gakhar" userId="66c9dead0eaa39d3" providerId="LiveId" clId="{C5080677-00A8-4177-87C9-F8F888E29ED8}" dt="2021-04-17T17:32:24.423" v="1692" actId="478"/>
          <ac:spMkLst>
            <pc:docMk/>
            <pc:sldMk cId="3579652658" sldId="278"/>
            <ac:spMk id="2" creationId="{CEC6B750-5059-4190-B3E5-D56C5E95F8BA}"/>
          </ac:spMkLst>
        </pc:spChg>
        <pc:spChg chg="mod">
          <ac:chgData name="Heenam Gakhar" userId="66c9dead0eaa39d3" providerId="LiveId" clId="{C5080677-00A8-4177-87C9-F8F888E29ED8}" dt="2021-04-18T13:24:42.405" v="4119" actId="123"/>
          <ac:spMkLst>
            <pc:docMk/>
            <pc:sldMk cId="3579652658" sldId="278"/>
            <ac:spMk id="3" creationId="{91686C18-00BD-4309-BFC7-EADC308CA4DC}"/>
          </ac:spMkLst>
        </pc:spChg>
      </pc:sldChg>
      <pc:sldChg chg="delSp modSp new del mod">
        <pc:chgData name="Heenam Gakhar" userId="66c9dead0eaa39d3" providerId="LiveId" clId="{C5080677-00A8-4177-87C9-F8F888E29ED8}" dt="2021-04-17T17:59:56.185" v="2316" actId="2696"/>
        <pc:sldMkLst>
          <pc:docMk/>
          <pc:sldMk cId="2983974996" sldId="279"/>
        </pc:sldMkLst>
        <pc:spChg chg="del mod">
          <ac:chgData name="Heenam Gakhar" userId="66c9dead0eaa39d3" providerId="LiveId" clId="{C5080677-00A8-4177-87C9-F8F888E29ED8}" dt="2021-04-17T17:49:28.581" v="2110" actId="478"/>
          <ac:spMkLst>
            <pc:docMk/>
            <pc:sldMk cId="2983974996" sldId="279"/>
            <ac:spMk id="2" creationId="{B740FC87-3C6B-457C-9B4C-2B45D17EC7CA}"/>
          </ac:spMkLst>
        </pc:spChg>
        <pc:spChg chg="mod">
          <ac:chgData name="Heenam Gakhar" userId="66c9dead0eaa39d3" providerId="LiveId" clId="{C5080677-00A8-4177-87C9-F8F888E29ED8}" dt="2021-04-17T17:56:11.283" v="2150" actId="20577"/>
          <ac:spMkLst>
            <pc:docMk/>
            <pc:sldMk cId="2983974996" sldId="279"/>
            <ac:spMk id="3" creationId="{264849C4-7E72-49F8-8FB2-E64838611F9E}"/>
          </ac:spMkLst>
        </pc:spChg>
      </pc:sldChg>
      <pc:sldChg chg="delSp modSp new mod">
        <pc:chgData name="Heenam Gakhar" userId="66c9dead0eaa39d3" providerId="LiveId" clId="{C5080677-00A8-4177-87C9-F8F888E29ED8}" dt="2021-04-18T16:05:35.791" v="5713" actId="20577"/>
        <pc:sldMkLst>
          <pc:docMk/>
          <pc:sldMk cId="3370231905" sldId="280"/>
        </pc:sldMkLst>
        <pc:spChg chg="del mod">
          <ac:chgData name="Heenam Gakhar" userId="66c9dead0eaa39d3" providerId="LiveId" clId="{C5080677-00A8-4177-87C9-F8F888E29ED8}" dt="2021-04-17T17:58:35.345" v="2157" actId="478"/>
          <ac:spMkLst>
            <pc:docMk/>
            <pc:sldMk cId="3370231905" sldId="280"/>
            <ac:spMk id="2" creationId="{FD1A3BF8-1AEE-47A7-81EB-6ABDE40A4F85}"/>
          </ac:spMkLst>
        </pc:spChg>
        <pc:spChg chg="mod">
          <ac:chgData name="Heenam Gakhar" userId="66c9dead0eaa39d3" providerId="LiveId" clId="{C5080677-00A8-4177-87C9-F8F888E29ED8}" dt="2021-04-18T16:05:35.791" v="5713" actId="20577"/>
          <ac:spMkLst>
            <pc:docMk/>
            <pc:sldMk cId="3370231905" sldId="280"/>
            <ac:spMk id="3" creationId="{3A3F6854-70A9-4050-8427-105E39EF203E}"/>
          </ac:spMkLst>
        </pc:spChg>
      </pc:sldChg>
      <pc:sldChg chg="delSp modSp new mod">
        <pc:chgData name="Heenam Gakhar" userId="66c9dead0eaa39d3" providerId="LiveId" clId="{C5080677-00A8-4177-87C9-F8F888E29ED8}" dt="2021-04-18T13:25:10.254" v="4123" actId="478"/>
        <pc:sldMkLst>
          <pc:docMk/>
          <pc:sldMk cId="1375340255" sldId="281"/>
        </pc:sldMkLst>
        <pc:spChg chg="del mod">
          <ac:chgData name="Heenam Gakhar" userId="66c9dead0eaa39d3" providerId="LiveId" clId="{C5080677-00A8-4177-87C9-F8F888E29ED8}" dt="2021-04-18T13:25:10.254" v="4123" actId="478"/>
          <ac:spMkLst>
            <pc:docMk/>
            <pc:sldMk cId="1375340255" sldId="281"/>
            <ac:spMk id="2" creationId="{54218B6A-93CD-4928-93B1-5F47E92C0B24}"/>
          </ac:spMkLst>
        </pc:spChg>
        <pc:spChg chg="mod">
          <ac:chgData name="Heenam Gakhar" userId="66c9dead0eaa39d3" providerId="LiveId" clId="{C5080677-00A8-4177-87C9-F8F888E29ED8}" dt="2021-04-18T13:21:46.849" v="4103" actId="123"/>
          <ac:spMkLst>
            <pc:docMk/>
            <pc:sldMk cId="1375340255" sldId="281"/>
            <ac:spMk id="3" creationId="{B90673C1-220E-40C5-A80B-B166C22AFF43}"/>
          </ac:spMkLst>
        </pc:spChg>
      </pc:sldChg>
      <pc:sldChg chg="modSp new del mod">
        <pc:chgData name="Heenam Gakhar" userId="66c9dead0eaa39d3" providerId="LiveId" clId="{C5080677-00A8-4177-87C9-F8F888E29ED8}" dt="2021-04-17T18:40:30.472" v="3220" actId="2696"/>
        <pc:sldMkLst>
          <pc:docMk/>
          <pc:sldMk cId="1685988881" sldId="281"/>
        </pc:sldMkLst>
        <pc:spChg chg="mod">
          <ac:chgData name="Heenam Gakhar" userId="66c9dead0eaa39d3" providerId="LiveId" clId="{C5080677-00A8-4177-87C9-F8F888E29ED8}" dt="2021-04-17T18:40:23.320" v="3219" actId="14100"/>
          <ac:spMkLst>
            <pc:docMk/>
            <pc:sldMk cId="1685988881" sldId="281"/>
            <ac:spMk id="2" creationId="{4F5A9531-DFFC-4924-985C-355F5EDC5FFE}"/>
          </ac:spMkLst>
        </pc:spChg>
        <pc:spChg chg="mod">
          <ac:chgData name="Heenam Gakhar" userId="66c9dead0eaa39d3" providerId="LiveId" clId="{C5080677-00A8-4177-87C9-F8F888E29ED8}" dt="2021-04-17T18:11:43.763" v="2569"/>
          <ac:spMkLst>
            <pc:docMk/>
            <pc:sldMk cId="1685988881" sldId="281"/>
            <ac:spMk id="3" creationId="{8BACC63F-564B-4E93-A885-072C8D4A43E7}"/>
          </ac:spMkLst>
        </pc:spChg>
      </pc:sldChg>
      <pc:sldChg chg="modSp new mod">
        <pc:chgData name="Heenam Gakhar" userId="66c9dead0eaa39d3" providerId="LiveId" clId="{C5080677-00A8-4177-87C9-F8F888E29ED8}" dt="2021-04-18T16:04:38.496" v="5691" actId="123"/>
        <pc:sldMkLst>
          <pc:docMk/>
          <pc:sldMk cId="3868604643" sldId="282"/>
        </pc:sldMkLst>
        <pc:spChg chg="mod">
          <ac:chgData name="Heenam Gakhar" userId="66c9dead0eaa39d3" providerId="LiveId" clId="{C5080677-00A8-4177-87C9-F8F888E29ED8}" dt="2021-04-18T13:53:34.764" v="4196" actId="115"/>
          <ac:spMkLst>
            <pc:docMk/>
            <pc:sldMk cId="3868604643" sldId="282"/>
            <ac:spMk id="2" creationId="{19D3321D-90F5-403E-A60E-64E0E117993D}"/>
          </ac:spMkLst>
        </pc:spChg>
        <pc:spChg chg="mod">
          <ac:chgData name="Heenam Gakhar" userId="66c9dead0eaa39d3" providerId="LiveId" clId="{C5080677-00A8-4177-87C9-F8F888E29ED8}" dt="2021-04-18T16:04:38.496" v="5691" actId="123"/>
          <ac:spMkLst>
            <pc:docMk/>
            <pc:sldMk cId="3868604643" sldId="282"/>
            <ac:spMk id="3" creationId="{8FF52EC2-B6BB-4A96-B665-9A12A1FA2958}"/>
          </ac:spMkLst>
        </pc:spChg>
      </pc:sldChg>
      <pc:sldChg chg="delSp modSp new del mod">
        <pc:chgData name="Heenam Gakhar" userId="66c9dead0eaa39d3" providerId="LiveId" clId="{C5080677-00A8-4177-87C9-F8F888E29ED8}" dt="2021-04-18T15:57:07.859" v="5611" actId="2696"/>
        <pc:sldMkLst>
          <pc:docMk/>
          <pc:sldMk cId="832462676" sldId="283"/>
        </pc:sldMkLst>
        <pc:spChg chg="del mod">
          <ac:chgData name="Heenam Gakhar" userId="66c9dead0eaa39d3" providerId="LiveId" clId="{C5080677-00A8-4177-87C9-F8F888E29ED8}" dt="2021-04-18T14:10:23.376" v="4894" actId="478"/>
          <ac:spMkLst>
            <pc:docMk/>
            <pc:sldMk cId="832462676" sldId="283"/>
            <ac:spMk id="2" creationId="{72472F49-F830-40B5-BF81-1FE93B04083F}"/>
          </ac:spMkLst>
        </pc:spChg>
        <pc:spChg chg="mod">
          <ac:chgData name="Heenam Gakhar" userId="66c9dead0eaa39d3" providerId="LiveId" clId="{C5080677-00A8-4177-87C9-F8F888E29ED8}" dt="2021-04-18T14:10:18.676" v="4892" actId="12"/>
          <ac:spMkLst>
            <pc:docMk/>
            <pc:sldMk cId="832462676" sldId="283"/>
            <ac:spMk id="3" creationId="{2D4AEFA9-5877-4414-A3C3-93434819432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CDDA87-B661-4DE3-95EF-FD200A231F78}" type="datetimeFigureOut">
              <a:rPr lang="en-IN" smtClean="0"/>
              <a:t>02-05-2021</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D6985F17-2639-4D67-B4DA-739C67D5D6FC}"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9735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CDDA87-B661-4DE3-95EF-FD200A231F78}" type="datetimeFigureOut">
              <a:rPr lang="en-IN" smtClean="0"/>
              <a:t>02-05-2021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985F17-2639-4D67-B4DA-739C67D5D6FC}"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5909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CDDA87-B661-4DE3-95EF-FD200A231F78}" type="datetimeFigureOut">
              <a:rPr lang="en-IN" smtClean="0"/>
              <a:t>02-05-2021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985F17-2639-4D67-B4DA-739C67D5D6FC}"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3006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CDDA87-B661-4DE3-95EF-FD200A231F78}" type="datetimeFigureOut">
              <a:rPr lang="en-IN" smtClean="0"/>
              <a:t>02-05-2021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985F17-2639-4D67-B4DA-739C67D5D6FC}"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5336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CDDA87-B661-4DE3-95EF-FD200A231F78}" type="datetimeFigureOut">
              <a:rPr lang="en-IN" smtClean="0"/>
              <a:t>02-05-2021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985F17-2639-4D67-B4DA-739C67D5D6FC}"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19502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CDDA87-B661-4DE3-95EF-FD200A231F78}" type="datetimeFigureOut">
              <a:rPr lang="en-IN" smtClean="0"/>
              <a:t>02-05-2021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985F17-2639-4D67-B4DA-739C67D5D6FC}"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4965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CDDA87-B661-4DE3-95EF-FD200A231F78}" type="datetimeFigureOut">
              <a:rPr lang="en-IN" smtClean="0"/>
              <a:t>02-05-2021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6985F17-2639-4D67-B4DA-739C67D5D6FC}"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91515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CDDA87-B661-4DE3-95EF-FD200A231F78}" type="datetimeFigureOut">
              <a:rPr lang="en-IN" smtClean="0"/>
              <a:t>02-05-2021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6985F17-2639-4D67-B4DA-739C67D5D6FC}"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44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CDDA87-B661-4DE3-95EF-FD200A231F78}" type="datetimeFigureOut">
              <a:rPr lang="en-IN" smtClean="0"/>
              <a:t>02-05-2021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6985F17-2639-4D67-B4DA-739C67D5D6FC}" type="slidenum">
              <a:rPr lang="en-IN" smtClean="0"/>
              <a:t>‹#›</a:t>
            </a:fld>
            <a:endParaRPr lang="en-IN"/>
          </a:p>
        </p:txBody>
      </p:sp>
    </p:spTree>
    <p:extLst>
      <p:ext uri="{BB962C8B-B14F-4D97-AF65-F5344CB8AC3E}">
        <p14:creationId xmlns:p14="http://schemas.microsoft.com/office/powerpoint/2010/main" val="346713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CDDA87-B661-4DE3-95EF-FD200A231F78}" type="datetimeFigureOut">
              <a:rPr lang="en-IN" smtClean="0"/>
              <a:t>02-05-2021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985F17-2639-4D67-B4DA-739C67D5D6FC}"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2076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6CDDA87-B661-4DE3-95EF-FD200A231F78}" type="datetimeFigureOut">
              <a:rPr lang="en-IN" smtClean="0"/>
              <a:t>02-05-2021</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D6985F17-2639-4D67-B4DA-739C67D5D6FC}"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0460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6CDDA87-B661-4DE3-95EF-FD200A231F78}" type="datetimeFigureOut">
              <a:rPr lang="en-IN" smtClean="0"/>
              <a:t>02-05-2021</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6985F17-2639-4D67-B4DA-739C67D5D6FC}"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942128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chr.ac.in/content/innerpage/annual-report.php" TargetMode="External"/><Relationship Id="rId2" Type="http://schemas.openxmlformats.org/officeDocument/2006/relationships/hyperlink" Target="http://ichr.ac.i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FB566-F134-49E5-B1C7-C124AC497E12}"/>
              </a:ext>
            </a:extLst>
          </p:cNvPr>
          <p:cNvSpPr>
            <a:spLocks noGrp="1"/>
          </p:cNvSpPr>
          <p:nvPr>
            <p:ph type="ctrTitle"/>
          </p:nvPr>
        </p:nvSpPr>
        <p:spPr>
          <a:xfrm>
            <a:off x="876301" y="390527"/>
            <a:ext cx="10178552" cy="1914523"/>
          </a:xfrm>
        </p:spPr>
        <p:txBody>
          <a:bodyPr>
            <a:normAutofit fontScale="90000"/>
          </a:bodyPr>
          <a:lstStyle/>
          <a:p>
            <a:r>
              <a:rPr lang="en-US" b="1" dirty="0"/>
              <a:t>INDIAN COUNCIL OF HISTORICAL RESEARCH</a:t>
            </a:r>
            <a:endParaRPr lang="en-IN" b="1" dirty="0"/>
          </a:p>
        </p:txBody>
      </p:sp>
      <p:pic>
        <p:nvPicPr>
          <p:cNvPr id="5" name="Picture 4">
            <a:extLst>
              <a:ext uri="{FF2B5EF4-FFF2-40B4-BE49-F238E27FC236}">
                <a16:creationId xmlns:a16="http://schemas.microsoft.com/office/drawing/2014/main" id="{76D533C2-1B69-49B8-B2DB-8C59222658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3802" y="2590801"/>
            <a:ext cx="3511051" cy="2371724"/>
          </a:xfrm>
          <a:prstGeom prst="rect">
            <a:avLst/>
          </a:prstGeom>
        </p:spPr>
      </p:pic>
      <p:sp>
        <p:nvSpPr>
          <p:cNvPr id="7" name="TextBox 6">
            <a:extLst>
              <a:ext uri="{FF2B5EF4-FFF2-40B4-BE49-F238E27FC236}">
                <a16:creationId xmlns:a16="http://schemas.microsoft.com/office/drawing/2014/main" id="{35BA7286-8F2C-4D8D-BA97-181F321130BE}"/>
              </a:ext>
            </a:extLst>
          </p:cNvPr>
          <p:cNvSpPr txBox="1"/>
          <p:nvPr/>
        </p:nvSpPr>
        <p:spPr>
          <a:xfrm>
            <a:off x="3429000" y="3629621"/>
            <a:ext cx="4581525" cy="923330"/>
          </a:xfrm>
          <a:prstGeom prst="rect">
            <a:avLst/>
          </a:prstGeom>
          <a:noFill/>
        </p:spPr>
        <p:txBody>
          <a:bodyPr wrap="square">
            <a:spAutoFit/>
          </a:bodyPr>
          <a:lstStyle/>
          <a:p>
            <a:br>
              <a:rPr lang="en-US" dirty="0"/>
            </a:br>
            <a:r>
              <a:rPr lang="en-US" b="1" u="sng" dirty="0"/>
              <a:t>PRESENTED BY: </a:t>
            </a:r>
            <a:r>
              <a:rPr lang="en-US" dirty="0"/>
              <a:t>HEENAM GAKHAR, PANJAB UNIVERSITY,CHANDIGARH</a:t>
            </a:r>
            <a:endParaRPr lang="en-IN" dirty="0"/>
          </a:p>
        </p:txBody>
      </p:sp>
    </p:spTree>
    <p:extLst>
      <p:ext uri="{BB962C8B-B14F-4D97-AF65-F5344CB8AC3E}">
        <p14:creationId xmlns:p14="http://schemas.microsoft.com/office/powerpoint/2010/main" val="1568081748"/>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D430B1-BAA7-456A-A5E8-63C78B8AC25E}"/>
              </a:ext>
            </a:extLst>
          </p:cNvPr>
          <p:cNvSpPr>
            <a:spLocks noGrp="1"/>
          </p:cNvSpPr>
          <p:nvPr>
            <p:ph idx="1"/>
          </p:nvPr>
        </p:nvSpPr>
        <p:spPr>
          <a:xfrm>
            <a:off x="195262" y="657225"/>
            <a:ext cx="11801475" cy="5076825"/>
          </a:xfrm>
        </p:spPr>
        <p:txBody>
          <a:bodyPr>
            <a:normAutofit fontScale="70000" lnSpcReduction="20000"/>
          </a:bodyPr>
          <a:lstStyle/>
          <a:p>
            <a:pPr marL="514350" indent="-514350">
              <a:buFont typeface="+mj-lt"/>
              <a:buAutoNum type="romanUcPeriod"/>
            </a:pPr>
            <a:endParaRPr lang="en-US" sz="1800" u="sng" dirty="0">
              <a:latin typeface="Times New Roman" panose="02020603050405020304" pitchFamily="18" charset="0"/>
              <a:cs typeface="Times New Roman" panose="02020603050405020304" pitchFamily="18" charset="0"/>
            </a:endParaRPr>
          </a:p>
          <a:p>
            <a:pPr marL="0" indent="0">
              <a:buNone/>
            </a:pPr>
            <a:r>
              <a:rPr lang="en-US" sz="2300" b="1" dirty="0">
                <a:solidFill>
                  <a:schemeClr val="accent1"/>
                </a:solidFill>
                <a:latin typeface="Times New Roman" panose="02020603050405020304" pitchFamily="18" charset="0"/>
                <a:cs typeface="Times New Roman" panose="02020603050405020304" pitchFamily="18" charset="0"/>
              </a:rPr>
              <a:t>A)  </a:t>
            </a:r>
            <a:r>
              <a:rPr lang="en-US" sz="2300" b="1" u="sng" dirty="0">
                <a:latin typeface="Times New Roman" panose="02020603050405020304" pitchFamily="18" charset="0"/>
                <a:cs typeface="Times New Roman" panose="02020603050405020304" pitchFamily="18" charset="0"/>
              </a:rPr>
              <a:t>FELLOWSHIP AND GRANTS</a:t>
            </a:r>
            <a:r>
              <a:rPr lang="en-US" sz="2300" u="sng" dirty="0"/>
              <a:t>:</a:t>
            </a:r>
          </a:p>
          <a:p>
            <a:pPr marL="400050" indent="-400050">
              <a:buFont typeface="+mj-lt"/>
              <a:buAutoNum type="romanUcPeriod"/>
            </a:pPr>
            <a:endParaRPr lang="en-US" sz="1800" u="sng" dirty="0"/>
          </a:p>
          <a:p>
            <a:endParaRPr lang="en-US" sz="1800" u="sng" dirty="0">
              <a:latin typeface="Times New Roman" panose="02020603050405020304" pitchFamily="18" charset="0"/>
              <a:cs typeface="Times New Roman" panose="02020603050405020304" pitchFamily="18" charset="0"/>
            </a:endParaRPr>
          </a:p>
          <a:p>
            <a:pPr marL="0" indent="0">
              <a:buNone/>
            </a:pPr>
            <a:endParaRPr lang="en-US" sz="2900" u="sng" dirty="0">
              <a:latin typeface="Times New Roman" panose="02020603050405020304" pitchFamily="18" charset="0"/>
              <a:cs typeface="Times New Roman" panose="02020603050405020304" pitchFamily="18" charset="0"/>
            </a:endParaRPr>
          </a:p>
          <a:p>
            <a:pPr algn="just"/>
            <a:r>
              <a:rPr lang="en-US" sz="2600" u="sng" dirty="0">
                <a:latin typeface="Times New Roman" panose="02020603050405020304" pitchFamily="18" charset="0"/>
                <a:cs typeface="Times New Roman" panose="02020603050405020304" pitchFamily="18" charset="0"/>
              </a:rPr>
              <a:t>National Fellowship</a:t>
            </a:r>
            <a:r>
              <a:rPr lang="en-US" sz="2600" dirty="0">
                <a:latin typeface="Times New Roman" panose="02020603050405020304" pitchFamily="18" charset="0"/>
                <a:cs typeface="Times New Roman" panose="02020603050405020304" pitchFamily="18" charset="0"/>
              </a:rPr>
              <a:t>: National Fellowships are offered by the Chairman, with the consultation of Research Project Committee members to eminent scholars. </a:t>
            </a:r>
          </a:p>
          <a:p>
            <a:pPr algn="just"/>
            <a:r>
              <a:rPr lang="en-US" sz="2600" u="sng" dirty="0">
                <a:latin typeface="Times New Roman" panose="02020603050405020304" pitchFamily="18" charset="0"/>
                <a:cs typeface="Times New Roman" panose="02020603050405020304" pitchFamily="18" charset="0"/>
              </a:rPr>
              <a:t>Gurukul Fellowship: </a:t>
            </a:r>
            <a:r>
              <a:rPr lang="en-US" sz="2600" dirty="0">
                <a:latin typeface="Times New Roman" panose="02020603050405020304" pitchFamily="18" charset="0"/>
                <a:cs typeface="Times New Roman" panose="02020603050405020304" pitchFamily="18" charset="0"/>
              </a:rPr>
              <a:t>This fellowship is consisted of two components :</a:t>
            </a:r>
          </a:p>
          <a:p>
            <a:pPr marL="0" indent="0" algn="just">
              <a:buNone/>
            </a:pPr>
            <a:r>
              <a:rPr lang="en-US" sz="2600" dirty="0">
                <a:latin typeface="Times New Roman" panose="02020603050405020304" pitchFamily="18" charset="0"/>
                <a:cs typeface="Times New Roman" panose="02020603050405020304" pitchFamily="18" charset="0"/>
              </a:rPr>
              <a:t>     Guru- An eminent and renowned senior scholar in Indian history and culture with an outstanding experience of excellence in the subject would be called Guru. He should preferably be 70 years of age or above.</a:t>
            </a:r>
          </a:p>
          <a:p>
            <a:pPr marL="0" indent="0" algn="just">
              <a:buNone/>
            </a:pPr>
            <a:r>
              <a:rPr lang="en-US" sz="2600" dirty="0">
                <a:latin typeface="Times New Roman" panose="02020603050405020304" pitchFamily="18" charset="0"/>
                <a:cs typeface="Times New Roman" panose="02020603050405020304" pitchFamily="18" charset="0"/>
              </a:rPr>
              <a:t>     Disciple-A meritorious young scholar who will be named as ‘disciple’ of the Guru, must have obtained Ph.D. or equivalent from a recognized University. </a:t>
            </a:r>
          </a:p>
          <a:p>
            <a:pPr algn="just"/>
            <a:r>
              <a:rPr lang="en-US" sz="2600" u="sng" dirty="0">
                <a:latin typeface="Times New Roman" panose="02020603050405020304" pitchFamily="18" charset="0"/>
                <a:cs typeface="Times New Roman" panose="02020603050405020304" pitchFamily="18" charset="0"/>
              </a:rPr>
              <a:t>Senior Academic Fellowship</a:t>
            </a:r>
            <a:r>
              <a:rPr lang="en-US" sz="2600" dirty="0">
                <a:latin typeface="Times New Roman" panose="02020603050405020304" pitchFamily="18" charset="0"/>
                <a:cs typeface="Times New Roman" panose="02020603050405020304" pitchFamily="18" charset="0"/>
              </a:rPr>
              <a:t>: Senior Fellowships are awarded to the senior scholars who have done quality work and have publications in the form of books and papers in professional journals</a:t>
            </a:r>
            <a:r>
              <a:rPr lang="en-US" sz="2900" dirty="0">
                <a:latin typeface="Times New Roman" panose="02020603050405020304" pitchFamily="18" charset="0"/>
                <a:cs typeface="Times New Roman" panose="02020603050405020304" pitchFamily="18" charset="0"/>
              </a:rPr>
              <a:t>.</a:t>
            </a:r>
          </a:p>
          <a:p>
            <a:pPr algn="just"/>
            <a:endParaRPr lang="en-US" sz="29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IN" sz="1800" dirty="0">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1475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8706EE-23B1-48E5-BF31-6EBC55CF435E}"/>
              </a:ext>
            </a:extLst>
          </p:cNvPr>
          <p:cNvSpPr>
            <a:spLocks noGrp="1"/>
          </p:cNvSpPr>
          <p:nvPr>
            <p:ph idx="1"/>
          </p:nvPr>
        </p:nvSpPr>
        <p:spPr>
          <a:xfrm>
            <a:off x="428625" y="2085975"/>
            <a:ext cx="10626229" cy="3380370"/>
          </a:xfrm>
        </p:spPr>
        <p:txBody>
          <a:bodyPr>
            <a:normAutofit/>
          </a:bodyPr>
          <a:lstStyle/>
          <a:p>
            <a:pPr algn="just"/>
            <a:r>
              <a:rPr lang="en-IN" sz="1800" u="sng" dirty="0">
                <a:latin typeface="Times New Roman" panose="02020603050405020304" pitchFamily="18" charset="0"/>
                <a:cs typeface="Times New Roman" panose="02020603050405020304" pitchFamily="18" charset="0"/>
              </a:rPr>
              <a:t>Post Doctoral Fellowship</a:t>
            </a:r>
            <a:r>
              <a:rPr lang="en-IN"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Post Doctoral Fellowships are awarded to scholars who have completed their research work, having been awarded their PhD and desire to work on approved research themes at institutions of excellence under the guidance of a senior scholar.</a:t>
            </a:r>
          </a:p>
          <a:p>
            <a:pPr algn="just"/>
            <a:r>
              <a:rPr lang="en-IN" sz="1800" u="sng" dirty="0">
                <a:latin typeface="Times New Roman" panose="02020603050405020304" pitchFamily="18" charset="0"/>
                <a:cs typeface="Times New Roman" panose="02020603050405020304" pitchFamily="18" charset="0"/>
              </a:rPr>
              <a:t>Junior Research Fellowship:</a:t>
            </a:r>
            <a:r>
              <a:rPr lang="en-IN"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Candidates who are registered in recognized Universities in PhD </a:t>
            </a:r>
            <a:r>
              <a:rPr lang="en-US" sz="1800" dirty="0" err="1">
                <a:latin typeface="Times New Roman" panose="02020603050405020304" pitchFamily="18" charset="0"/>
                <a:cs typeface="Times New Roman" panose="02020603050405020304" pitchFamily="18" charset="0"/>
              </a:rPr>
              <a:t>programme</a:t>
            </a:r>
            <a:r>
              <a:rPr lang="en-US" sz="1800" dirty="0">
                <a:latin typeface="Times New Roman" panose="02020603050405020304" pitchFamily="18" charset="0"/>
                <a:cs typeface="Times New Roman" panose="02020603050405020304" pitchFamily="18" charset="0"/>
              </a:rPr>
              <a:t> in History or its allied subjects are eligible to apply for the Fellowship.</a:t>
            </a:r>
          </a:p>
          <a:p>
            <a:pPr algn="just"/>
            <a:r>
              <a:rPr lang="en-IN" sz="1800" u="sng" dirty="0">
                <a:latin typeface="Times New Roman" panose="02020603050405020304" pitchFamily="18" charset="0"/>
                <a:cs typeface="Times New Roman" panose="02020603050405020304" pitchFamily="18" charset="0"/>
              </a:rPr>
              <a:t>Research Projects Grant</a:t>
            </a:r>
            <a:r>
              <a:rPr lang="en-IN"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A Researcher awarded </a:t>
            </a:r>
            <a:r>
              <a:rPr lang="en-US" sz="1800" dirty="0" err="1">
                <a:latin typeface="Times New Roman" panose="02020603050405020304" pitchFamily="18" charset="0"/>
                <a:cs typeface="Times New Roman" panose="02020603050405020304" pitchFamily="18" charset="0"/>
              </a:rPr>
              <a:t>Ph.D</a:t>
            </a:r>
            <a:r>
              <a:rPr lang="en-US" sz="1800" dirty="0">
                <a:latin typeface="Times New Roman" panose="02020603050405020304" pitchFamily="18" charset="0"/>
                <a:cs typeface="Times New Roman" panose="02020603050405020304" pitchFamily="18" charset="0"/>
              </a:rPr>
              <a:t> in History and its allied subjects or have done equivalent Research work may apply for Research Projects grant for which the RPC </a:t>
            </a:r>
            <a:r>
              <a:rPr lang="en-US" sz="1800" dirty="0" err="1">
                <a:latin typeface="Times New Roman" panose="02020603050405020304" pitchFamily="18" charset="0"/>
                <a:cs typeface="Times New Roman" panose="02020603050405020304" pitchFamily="18" charset="0"/>
              </a:rPr>
              <a:t>organises</a:t>
            </a:r>
            <a:r>
              <a:rPr lang="en-US" sz="1800" dirty="0">
                <a:latin typeface="Times New Roman" panose="02020603050405020304" pitchFamily="18" charset="0"/>
                <a:cs typeface="Times New Roman" panose="02020603050405020304" pitchFamily="18" charset="0"/>
              </a:rPr>
              <a:t> presentation-cum-interview twice (June and December ) in a year.</a:t>
            </a:r>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1363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F93EE9-07F0-4BFF-B74A-299A1B924C4C}"/>
              </a:ext>
            </a:extLst>
          </p:cNvPr>
          <p:cNvSpPr>
            <a:spLocks noGrp="1"/>
          </p:cNvSpPr>
          <p:nvPr>
            <p:ph idx="1"/>
          </p:nvPr>
        </p:nvSpPr>
        <p:spPr>
          <a:xfrm>
            <a:off x="1466849" y="2015732"/>
            <a:ext cx="9610725" cy="3832618"/>
          </a:xfrm>
        </p:spPr>
        <p:txBody>
          <a:bodyPr>
            <a:normAutofit/>
          </a:bodyPr>
          <a:lstStyle/>
          <a:p>
            <a:pPr algn="just"/>
            <a:r>
              <a:rPr lang="en-IN" sz="1800" u="sng" dirty="0">
                <a:latin typeface="Times New Roman" panose="02020603050405020304" pitchFamily="18" charset="0"/>
                <a:cs typeface="Times New Roman" panose="02020603050405020304" pitchFamily="18" charset="0"/>
              </a:rPr>
              <a:t>Foreign Travel Grant</a:t>
            </a:r>
            <a:r>
              <a:rPr lang="en-IN"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Cost of travel and of maintenance abroad may be provided to a citizen of India wishing to study at archives, museums, libraries or private collections abroad for collection of source material, or to take part in a workshop, seminar or conference abroad for presenting a paper related to History, or to receive training in a specialized branch of History.</a:t>
            </a:r>
          </a:p>
          <a:p>
            <a:pPr algn="just"/>
            <a:r>
              <a:rPr lang="en-IN" sz="1800" u="sng" dirty="0">
                <a:latin typeface="Times New Roman" panose="02020603050405020304" pitchFamily="18" charset="0"/>
                <a:cs typeface="Times New Roman" panose="02020603050405020304" pitchFamily="18" charset="0"/>
              </a:rPr>
              <a:t>Seminars / Workshops / Conferences Grant</a:t>
            </a:r>
            <a:r>
              <a:rPr lang="en-IN"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The Research Projects Committee may award grants for seminars, workshops, academic conferences /Symposia/ Lecture concerned with specific themes of History to individual scholars.</a:t>
            </a:r>
          </a:p>
          <a:p>
            <a:pPr algn="just"/>
            <a:r>
              <a:rPr lang="en-IN" sz="1800" u="sng" dirty="0">
                <a:latin typeface="Times New Roman" panose="02020603050405020304" pitchFamily="18" charset="0"/>
                <a:cs typeface="Times New Roman" panose="02020603050405020304" pitchFamily="18" charset="0"/>
              </a:rPr>
              <a:t>Contingency Study- cum-Travel Grant</a:t>
            </a:r>
            <a:r>
              <a:rPr lang="en-IN"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The ICHR may award Contingency (Study-cum-Travel) grant to an Indian citizen, or to a non-Indian, to assist him in pursuing research on History within India.</a:t>
            </a:r>
            <a:r>
              <a:rPr lang="en-IN" sz="1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50277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406D9C-B634-4B17-864A-7B4EB5720F38}"/>
              </a:ext>
            </a:extLst>
          </p:cNvPr>
          <p:cNvSpPr>
            <a:spLocks noGrp="1"/>
          </p:cNvSpPr>
          <p:nvPr>
            <p:ph idx="1"/>
          </p:nvPr>
        </p:nvSpPr>
        <p:spPr>
          <a:xfrm>
            <a:off x="1451579" y="1853755"/>
            <a:ext cx="9603276" cy="3289746"/>
          </a:xfrm>
        </p:spPr>
        <p:txBody>
          <a:bodyPr>
            <a:normAutofit fontScale="25000" lnSpcReduction="20000"/>
          </a:bodyPr>
          <a:lstStyle/>
          <a:p>
            <a:pPr algn="just"/>
            <a:r>
              <a:rPr lang="en-IN" sz="7200" u="sng" dirty="0">
                <a:latin typeface="Times New Roman" panose="02020603050405020304" pitchFamily="18" charset="0"/>
                <a:cs typeface="Times New Roman" panose="02020603050405020304" pitchFamily="18" charset="0"/>
              </a:rPr>
              <a:t>Publication Subsidy</a:t>
            </a:r>
            <a:r>
              <a:rPr lang="en-IN" sz="7200" dirty="0">
                <a:latin typeface="Times New Roman" panose="02020603050405020304" pitchFamily="18" charset="0"/>
                <a:cs typeface="Times New Roman" panose="02020603050405020304" pitchFamily="18" charset="0"/>
              </a:rPr>
              <a:t>:</a:t>
            </a:r>
            <a:r>
              <a:rPr lang="en-US" sz="7200" dirty="0">
                <a:latin typeface="Times New Roman" panose="02020603050405020304" pitchFamily="18" charset="0"/>
                <a:cs typeface="Times New Roman" panose="02020603050405020304" pitchFamily="18" charset="0"/>
              </a:rPr>
              <a:t>The Research Projects Committee may award subsidies for publication of the following categories of works relating to History:-</a:t>
            </a:r>
          </a:p>
          <a:p>
            <a:pPr algn="just"/>
            <a:r>
              <a:rPr lang="en-US" sz="7200" dirty="0">
                <a:latin typeface="Times New Roman" panose="02020603050405020304" pitchFamily="18" charset="0"/>
                <a:cs typeface="Times New Roman" panose="02020603050405020304" pitchFamily="18" charset="0"/>
              </a:rPr>
              <a:t>a) doctoral thesis</a:t>
            </a:r>
          </a:p>
          <a:p>
            <a:pPr algn="just"/>
            <a:endParaRPr lang="en-US" sz="1800" dirty="0">
              <a:latin typeface="Times New Roman" panose="02020603050405020304" pitchFamily="18" charset="0"/>
              <a:cs typeface="Times New Roman" panose="02020603050405020304" pitchFamily="18" charset="0"/>
            </a:endParaRPr>
          </a:p>
          <a:p>
            <a:pPr algn="just"/>
            <a:r>
              <a:rPr lang="en-US" sz="7200" dirty="0">
                <a:latin typeface="Times New Roman" panose="02020603050405020304" pitchFamily="18" charset="0"/>
                <a:cs typeface="Times New Roman" panose="02020603050405020304" pitchFamily="18" charset="0"/>
              </a:rPr>
              <a:t>(b) monograph and other research work</a:t>
            </a:r>
          </a:p>
          <a:p>
            <a:pPr algn="just"/>
            <a:endParaRPr lang="en-US" sz="7200" dirty="0">
              <a:latin typeface="Times New Roman" panose="02020603050405020304" pitchFamily="18" charset="0"/>
              <a:cs typeface="Times New Roman" panose="02020603050405020304" pitchFamily="18" charset="0"/>
            </a:endParaRPr>
          </a:p>
          <a:p>
            <a:pPr algn="just"/>
            <a:r>
              <a:rPr lang="en-US" sz="7200" dirty="0">
                <a:latin typeface="Times New Roman" panose="02020603050405020304" pitchFamily="18" charset="0"/>
                <a:cs typeface="Times New Roman" panose="02020603050405020304" pitchFamily="18" charset="0"/>
              </a:rPr>
              <a:t>(c) proceedings of seminar/symposium/conference</a:t>
            </a:r>
          </a:p>
          <a:p>
            <a:pPr algn="just"/>
            <a:endParaRPr lang="en-US" sz="7200" dirty="0">
              <a:latin typeface="Times New Roman" panose="02020603050405020304" pitchFamily="18" charset="0"/>
              <a:cs typeface="Times New Roman" panose="02020603050405020304" pitchFamily="18" charset="0"/>
            </a:endParaRPr>
          </a:p>
          <a:p>
            <a:pPr algn="just"/>
            <a:r>
              <a:rPr lang="en-US" sz="7200" dirty="0">
                <a:latin typeface="Times New Roman" panose="02020603050405020304" pitchFamily="18" charset="0"/>
                <a:cs typeface="Times New Roman" panose="02020603050405020304" pitchFamily="18" charset="0"/>
              </a:rPr>
              <a:t>(d) critically edited/ translated source material</a:t>
            </a:r>
          </a:p>
          <a:p>
            <a:pPr marL="0" indent="0" algn="just">
              <a:buNone/>
            </a:pP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8045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686C18-00BD-4309-BFC7-EADC308CA4DC}"/>
              </a:ext>
            </a:extLst>
          </p:cNvPr>
          <p:cNvSpPr>
            <a:spLocks noGrp="1"/>
          </p:cNvSpPr>
          <p:nvPr>
            <p:ph idx="1"/>
          </p:nvPr>
        </p:nvSpPr>
        <p:spPr/>
        <p:txBody>
          <a:bodyPr>
            <a:normAutofit/>
          </a:bodyPr>
          <a:lstStyle/>
          <a:p>
            <a:pPr marL="0" indent="0" algn="just">
              <a:buNone/>
            </a:pPr>
            <a:r>
              <a:rPr lang="en-US" sz="1800" dirty="0"/>
              <a:t>(e)  bibliographical and documentation work</a:t>
            </a:r>
          </a:p>
          <a:p>
            <a:pPr algn="just"/>
            <a:endParaRPr lang="en-US" sz="1800" dirty="0"/>
          </a:p>
          <a:p>
            <a:pPr marL="0" indent="0" algn="just">
              <a:buNone/>
            </a:pPr>
            <a:r>
              <a:rPr lang="en-US" sz="1800" dirty="0"/>
              <a:t>(f)    Journal</a:t>
            </a:r>
          </a:p>
          <a:p>
            <a:pPr algn="just"/>
            <a:endParaRPr lang="en-US" sz="1800" dirty="0"/>
          </a:p>
          <a:p>
            <a:pPr marL="0" indent="0" algn="just">
              <a:buNone/>
            </a:pPr>
            <a:r>
              <a:rPr lang="en-US" sz="1800" dirty="0"/>
              <a:t>(g)    any other research-oriented work</a:t>
            </a:r>
          </a:p>
          <a:p>
            <a:pPr algn="just"/>
            <a:endParaRPr lang="en-US" sz="1800" dirty="0"/>
          </a:p>
          <a:p>
            <a:pPr marL="0" indent="0" algn="just">
              <a:buNone/>
            </a:pPr>
            <a:r>
              <a:rPr lang="en-US" sz="1800" dirty="0"/>
              <a:t>(h)    translation into any Indian language or into English of an important work on History</a:t>
            </a:r>
            <a:endParaRPr lang="en-IN" sz="1800" dirty="0"/>
          </a:p>
        </p:txBody>
      </p:sp>
    </p:spTree>
    <p:extLst>
      <p:ext uri="{BB962C8B-B14F-4D97-AF65-F5344CB8AC3E}">
        <p14:creationId xmlns:p14="http://schemas.microsoft.com/office/powerpoint/2010/main" val="3579652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D2C3CB-0104-4713-BF69-0FB0A7AAE258}"/>
              </a:ext>
            </a:extLst>
          </p:cNvPr>
          <p:cNvSpPr>
            <a:spLocks noGrp="1"/>
          </p:cNvSpPr>
          <p:nvPr>
            <p:ph idx="1"/>
          </p:nvPr>
        </p:nvSpPr>
        <p:spPr>
          <a:xfrm>
            <a:off x="466725" y="704850"/>
            <a:ext cx="10668000" cy="4961520"/>
          </a:xfrm>
        </p:spPr>
        <p:txBody>
          <a:bodyPr>
            <a:normAutofit/>
          </a:bodyPr>
          <a:lstStyle/>
          <a:p>
            <a:endParaRPr lang="en-US" dirty="0"/>
          </a:p>
          <a:p>
            <a:pPr marL="0" indent="0">
              <a:buNone/>
            </a:pPr>
            <a:r>
              <a:rPr lang="en-IN" sz="1800" dirty="0">
                <a:solidFill>
                  <a:schemeClr val="accent1"/>
                </a:solidFill>
                <a:latin typeface="Times New Roman" panose="02020603050405020304" pitchFamily="18" charset="0"/>
                <a:cs typeface="Times New Roman" panose="02020603050405020304" pitchFamily="18" charset="0"/>
              </a:rPr>
              <a:t>B)  </a:t>
            </a:r>
            <a:r>
              <a:rPr lang="en-IN" sz="1800" u="sng" dirty="0">
                <a:latin typeface="Times New Roman" panose="02020603050405020304" pitchFamily="18" charset="0"/>
                <a:cs typeface="Times New Roman" panose="02020603050405020304" pitchFamily="18" charset="0"/>
              </a:rPr>
              <a:t>PUBLICATIONS OF ICHR:</a:t>
            </a:r>
          </a:p>
          <a:p>
            <a:pPr marL="0" indent="0">
              <a:buNone/>
            </a:pPr>
            <a:endParaRPr lang="en-IN" sz="1800" u="sng" dirty="0">
              <a:latin typeface="Times New Roman" panose="02020603050405020304" pitchFamily="18" charset="0"/>
              <a:cs typeface="Times New Roman" panose="02020603050405020304" pitchFamily="18" charset="0"/>
            </a:endParaRPr>
          </a:p>
          <a:p>
            <a:pPr algn="just"/>
            <a:r>
              <a:rPr lang="en-IN" sz="1800" dirty="0">
                <a:latin typeface="Times New Roman" panose="02020603050405020304" pitchFamily="18" charset="0"/>
                <a:cs typeface="Times New Roman" panose="02020603050405020304" pitchFamily="18" charset="0"/>
              </a:rPr>
              <a:t>Publication of Annual Report</a:t>
            </a:r>
          </a:p>
          <a:p>
            <a:pPr algn="just"/>
            <a:r>
              <a:rPr lang="en-US" sz="1800" dirty="0">
                <a:latin typeface="Times New Roman" panose="02020603050405020304" pitchFamily="18" charset="0"/>
                <a:cs typeface="Times New Roman" panose="02020603050405020304" pitchFamily="18" charset="0"/>
              </a:rPr>
              <a:t>Publication of research works which are commissioned by the Council.</a:t>
            </a:r>
          </a:p>
          <a:p>
            <a:pPr algn="just"/>
            <a:r>
              <a:rPr lang="en-US" sz="1800" dirty="0">
                <a:latin typeface="Times New Roman" panose="02020603050405020304" pitchFamily="18" charset="0"/>
                <a:cs typeface="Times New Roman" panose="02020603050405020304" pitchFamily="18" charset="0"/>
              </a:rPr>
              <a:t>Publication of books on Indian History translated into various Indian languages.</a:t>
            </a:r>
          </a:p>
          <a:p>
            <a:pPr algn="just"/>
            <a:r>
              <a:rPr lang="en-US" sz="1800" dirty="0">
                <a:latin typeface="Times New Roman" panose="02020603050405020304" pitchFamily="18" charset="0"/>
                <a:cs typeface="Times New Roman" panose="02020603050405020304" pitchFamily="18" charset="0"/>
              </a:rPr>
              <a:t> Publication of two Journals-</a:t>
            </a:r>
            <a:r>
              <a:rPr lang="en-US" sz="1800" u="sng" dirty="0">
                <a:latin typeface="Times New Roman" panose="02020603050405020304" pitchFamily="18" charset="0"/>
                <a:cs typeface="Times New Roman" panose="02020603050405020304" pitchFamily="18" charset="0"/>
              </a:rPr>
              <a:t>The Indian Historical Review (IHR)</a:t>
            </a:r>
            <a:r>
              <a:rPr lang="en-US" sz="1800" dirty="0">
                <a:latin typeface="Times New Roman" panose="02020603050405020304" pitchFamily="18" charset="0"/>
                <a:cs typeface="Times New Roman" panose="02020603050405020304" pitchFamily="18" charset="0"/>
              </a:rPr>
              <a:t> in English (listed in Thomson Reuters Citation Index) is among the most prestigious publications of ICHR. and </a:t>
            </a:r>
            <a:r>
              <a:rPr lang="en-US" sz="1800" u="sng" dirty="0" err="1">
                <a:latin typeface="Times New Roman" panose="02020603050405020304" pitchFamily="18" charset="0"/>
                <a:cs typeface="Times New Roman" panose="02020603050405020304" pitchFamily="18" charset="0"/>
              </a:rPr>
              <a:t>Itihas</a:t>
            </a:r>
            <a:r>
              <a:rPr lang="en-US" sz="1800" dirty="0">
                <a:latin typeface="Times New Roman" panose="02020603050405020304" pitchFamily="18" charset="0"/>
                <a:cs typeface="Times New Roman" panose="02020603050405020304" pitchFamily="18" charset="0"/>
              </a:rPr>
              <a:t> (SHODH PATRIKA) (Hindi Journal of History.)</a:t>
            </a:r>
          </a:p>
          <a:p>
            <a:pPr algn="just"/>
            <a:r>
              <a:rPr lang="en-US" sz="1800" dirty="0">
                <a:latin typeface="Times New Roman" panose="02020603050405020304" pitchFamily="18" charset="0"/>
                <a:cs typeface="Times New Roman" panose="02020603050405020304" pitchFamily="18" charset="0"/>
              </a:rPr>
              <a:t>Publication of  Newsletter in English language.</a:t>
            </a:r>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9754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626534-2800-4956-8E0C-A347CDC44C5D}"/>
              </a:ext>
            </a:extLst>
          </p:cNvPr>
          <p:cNvSpPr>
            <a:spLocks noGrp="1"/>
          </p:cNvSpPr>
          <p:nvPr>
            <p:ph idx="1"/>
          </p:nvPr>
        </p:nvSpPr>
        <p:spPr>
          <a:xfrm>
            <a:off x="257175" y="1133475"/>
            <a:ext cx="11582400" cy="4838699"/>
          </a:xfrm>
        </p:spPr>
        <p:txBody>
          <a:bodyPr>
            <a:normAutofit/>
          </a:bodyPr>
          <a:lstStyle/>
          <a:p>
            <a:pPr marL="0" indent="0">
              <a:buNone/>
            </a:pPr>
            <a:r>
              <a:rPr lang="en-US" sz="1800" dirty="0">
                <a:solidFill>
                  <a:schemeClr val="accent1"/>
                </a:solidFill>
                <a:latin typeface="Times New Roman" panose="02020603050405020304" pitchFamily="18" charset="0"/>
                <a:cs typeface="Times New Roman" panose="02020603050405020304" pitchFamily="18" charset="0"/>
              </a:rPr>
              <a:t>C)  </a:t>
            </a:r>
            <a:r>
              <a:rPr lang="en-US" sz="1800" u="sng" dirty="0">
                <a:latin typeface="Times New Roman" panose="02020603050405020304" pitchFamily="18" charset="0"/>
                <a:cs typeface="Times New Roman" panose="02020603050405020304" pitchFamily="18" charset="0"/>
              </a:rPr>
              <a:t>INTERNATIONAL AND NATIONAL  COLLABORATION-</a:t>
            </a:r>
          </a:p>
          <a:p>
            <a:pPr marL="0" indent="0">
              <a:buNone/>
            </a:pPr>
            <a:endParaRPr lang="en-US" sz="1900" u="sng" dirty="0">
              <a:latin typeface="Times New Roman" panose="02020603050405020304" pitchFamily="18" charset="0"/>
              <a:cs typeface="Times New Roman" panose="02020603050405020304" pitchFamily="18" charset="0"/>
            </a:endParaRPr>
          </a:p>
          <a:p>
            <a:pPr algn="just"/>
            <a:r>
              <a:rPr lang="en-US" sz="1800" dirty="0">
                <a:latin typeface="Times New Roman" panose="02020603050405020304" pitchFamily="18" charset="0"/>
                <a:cs typeface="Times New Roman" panose="02020603050405020304" pitchFamily="18" charset="0"/>
              </a:rPr>
              <a:t>Comparative</a:t>
            </a:r>
            <a:r>
              <a:rPr lang="en-US" sz="1800" u="sng"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studies as well as in-depth studies by Indian Scholars will require the ability of the scholars in collaboration with foreign scholars to access archives. Collaboration of ICHR with different countries are as follows:</a:t>
            </a:r>
          </a:p>
          <a:p>
            <a:pPr marL="457200" indent="-457200" algn="just">
              <a:buFont typeface="+mj-lt"/>
              <a:buAutoNum type="arabicPeriod"/>
            </a:pPr>
            <a:r>
              <a:rPr lang="en-US" sz="1800" dirty="0">
                <a:latin typeface="Times New Roman" panose="02020603050405020304" pitchFamily="18" charset="0"/>
                <a:cs typeface="Times New Roman" panose="02020603050405020304" pitchFamily="18" charset="0"/>
              </a:rPr>
              <a:t>Indo-German Collaboration</a:t>
            </a:r>
          </a:p>
          <a:p>
            <a:pPr marL="457200" indent="-457200" algn="just">
              <a:buFont typeface="+mj-lt"/>
              <a:buAutoNum type="arabicPeriod"/>
            </a:pPr>
            <a:r>
              <a:rPr lang="en-US" sz="1800" dirty="0">
                <a:latin typeface="Times New Roman" panose="02020603050405020304" pitchFamily="18" charset="0"/>
                <a:cs typeface="Times New Roman" panose="02020603050405020304" pitchFamily="18" charset="0"/>
              </a:rPr>
              <a:t>Indo-UK Collaboration</a:t>
            </a:r>
          </a:p>
          <a:p>
            <a:pPr marL="457200" indent="-457200" algn="just">
              <a:buFont typeface="+mj-lt"/>
              <a:buAutoNum type="arabicPeriod"/>
            </a:pPr>
            <a:r>
              <a:rPr lang="en-US" sz="1800" dirty="0">
                <a:latin typeface="Times New Roman" panose="02020603050405020304" pitchFamily="18" charset="0"/>
                <a:cs typeface="Times New Roman" panose="02020603050405020304" pitchFamily="18" charset="0"/>
              </a:rPr>
              <a:t>Indo-Japan Collaboration etc.</a:t>
            </a:r>
          </a:p>
          <a:p>
            <a:pPr algn="just"/>
            <a:r>
              <a:rPr lang="en-US" sz="1800" dirty="0">
                <a:latin typeface="Times New Roman" panose="02020603050405020304" pitchFamily="18" charset="0"/>
                <a:cs typeface="Times New Roman" panose="02020603050405020304" pitchFamily="18" charset="0"/>
              </a:rPr>
              <a:t>The ICHR , in collaboration with similar bodies like ICSSR, ICPR, and UGC and NGO etc. can play a major role in facilitating future interchanges by organizing international and national seminars and promotion of  Joint research </a:t>
            </a:r>
            <a:r>
              <a:rPr lang="en-US" sz="1800" dirty="0" err="1">
                <a:latin typeface="Times New Roman" panose="02020603050405020304" pitchFamily="18" charset="0"/>
                <a:cs typeface="Times New Roman" panose="02020603050405020304" pitchFamily="18" charset="0"/>
              </a:rPr>
              <a:t>programmes</a:t>
            </a:r>
            <a:r>
              <a:rPr lang="en-US" sz="1800" dirty="0">
                <a:latin typeface="Times New Roman" panose="02020603050405020304" pitchFamily="18" charset="0"/>
                <a:cs typeface="Times New Roman" panose="02020603050405020304" pitchFamily="18" charset="0"/>
              </a:rPr>
              <a:t>.</a:t>
            </a:r>
          </a:p>
          <a:p>
            <a:pPr marL="0" indent="0" algn="just">
              <a:buNone/>
            </a:pPr>
            <a:endParaRPr lang="en-US" sz="19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sz="190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US" sz="1800" dirty="0">
              <a:latin typeface="Times New Roman" panose="02020603050405020304" pitchFamily="18" charset="0"/>
              <a:cs typeface="Times New Roman" panose="02020603050405020304" pitchFamily="18" charset="0"/>
            </a:endParaRPr>
          </a:p>
          <a:p>
            <a:pPr marL="0" indent="0">
              <a:buNone/>
            </a:pPr>
            <a:endParaRPr lang="en-IN" sz="18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0277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242F54-8BF1-46CD-B7EE-0AB3CB457E24}"/>
              </a:ext>
            </a:extLst>
          </p:cNvPr>
          <p:cNvSpPr>
            <a:spLocks noGrp="1"/>
          </p:cNvSpPr>
          <p:nvPr>
            <p:ph idx="1"/>
          </p:nvPr>
        </p:nvSpPr>
        <p:spPr>
          <a:xfrm>
            <a:off x="304801" y="495300"/>
            <a:ext cx="11610974" cy="4971045"/>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6.  </a:t>
            </a:r>
            <a:r>
              <a:rPr lang="en-US" sz="3200" u="sng" dirty="0">
                <a:latin typeface="Times New Roman" panose="02020603050405020304" pitchFamily="18" charset="0"/>
                <a:cs typeface="Times New Roman" panose="02020603050405020304" pitchFamily="18" charset="0"/>
              </a:rPr>
              <a:t>LIBRARY AND DOCUMENTATION CENTRE</a:t>
            </a:r>
          </a:p>
          <a:p>
            <a:pPr marL="0" indent="0" algn="ctr">
              <a:buNone/>
            </a:pPr>
            <a:endParaRPr lang="en-US" sz="3200" u="sng" dirty="0">
              <a:latin typeface="Times New Roman" panose="02020603050405020304" pitchFamily="18" charset="0"/>
              <a:cs typeface="Times New Roman" panose="02020603050405020304" pitchFamily="18" charset="0"/>
            </a:endParaRPr>
          </a:p>
          <a:p>
            <a:pPr algn="just"/>
            <a:r>
              <a:rPr lang="en-US" sz="1800" dirty="0">
                <a:latin typeface="Times New Roman" panose="02020603050405020304" pitchFamily="18" charset="0"/>
                <a:cs typeface="Times New Roman" panose="02020603050405020304" pitchFamily="18" charset="0"/>
              </a:rPr>
              <a:t>The ICHR Library cum Documentation Centre serves as a major knowledge hub to support research objectives and the needs of other units of ICHR. The Library cum Documentation Centre was established in 1972.</a:t>
            </a:r>
          </a:p>
          <a:p>
            <a:pPr algn="just"/>
            <a:r>
              <a:rPr lang="en-US" sz="1800" dirty="0">
                <a:latin typeface="Times New Roman" panose="02020603050405020304" pitchFamily="18" charset="0"/>
                <a:cs typeface="Times New Roman" panose="02020603050405020304" pitchFamily="18" charset="0"/>
              </a:rPr>
              <a:t>It maintains an appropriate collection of print and electronic materials; provide access to electronic databases and texts.</a:t>
            </a:r>
          </a:p>
          <a:p>
            <a:pPr algn="just"/>
            <a:r>
              <a:rPr lang="en-US" sz="1800" dirty="0">
                <a:latin typeface="Times New Roman" panose="02020603050405020304" pitchFamily="18" charset="0"/>
                <a:cs typeface="Times New Roman" panose="02020603050405020304" pitchFamily="18" charset="0"/>
              </a:rPr>
              <a:t>It selects, collect, create, organize, preserve, manage and provide access to information sources in print, non- print and digital forms.</a:t>
            </a:r>
          </a:p>
          <a:p>
            <a:pPr algn="just"/>
            <a:r>
              <a:rPr lang="en-US" sz="1800" dirty="0">
                <a:latin typeface="Times New Roman" panose="02020603050405020304" pitchFamily="18" charset="0"/>
                <a:cs typeface="Times New Roman" panose="02020603050405020304" pitchFamily="18" charset="0"/>
              </a:rPr>
              <a:t>The library continues to add digital processes and services to its traditional work with books and other physical materials.</a:t>
            </a:r>
          </a:p>
          <a:p>
            <a:pPr algn="just"/>
            <a:r>
              <a:rPr lang="en-US" sz="1800" dirty="0">
                <a:latin typeface="Times New Roman" panose="02020603050405020304" pitchFamily="18" charset="0"/>
                <a:cs typeface="Times New Roman" panose="02020603050405020304" pitchFamily="18" charset="0"/>
              </a:rPr>
              <a:t>Besides other reference materials, 35,000 articles from important history journals available in the ICHR collection are successfully indexed and available for reference through their library software for the scholars.</a:t>
            </a:r>
          </a:p>
          <a:p>
            <a:pPr marL="0" indent="0">
              <a:buNone/>
            </a:pPr>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6742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0673C1-220E-40C5-A80B-B166C22AFF43}"/>
              </a:ext>
            </a:extLst>
          </p:cNvPr>
          <p:cNvSpPr>
            <a:spLocks noGrp="1"/>
          </p:cNvSpPr>
          <p:nvPr>
            <p:ph idx="1"/>
          </p:nvPr>
        </p:nvSpPr>
        <p:spPr/>
        <p:txBody>
          <a:bodyPr>
            <a:normAutofit/>
          </a:bodyPr>
          <a:lstStyle/>
          <a:p>
            <a:pPr algn="just"/>
            <a:r>
              <a:rPr lang="en-US" sz="1800" dirty="0">
                <a:latin typeface="Times New Roman" panose="02020603050405020304" pitchFamily="18" charset="0"/>
                <a:cs typeface="Times New Roman" panose="02020603050405020304" pitchFamily="18" charset="0"/>
              </a:rPr>
              <a:t>ICHR Library enables scholars to easily discover the resources they need and to obtain a copy of these resources, either directly or via DELNET inter-library lending system. </a:t>
            </a:r>
          </a:p>
          <a:p>
            <a:pPr algn="just"/>
            <a:r>
              <a:rPr lang="en-US" sz="1800" dirty="0">
                <a:latin typeface="Times New Roman" panose="02020603050405020304" pitchFamily="18" charset="0"/>
                <a:cs typeface="Times New Roman" panose="02020603050405020304" pitchFamily="18" charset="0"/>
              </a:rPr>
              <a:t>It has been serving the academic world with digitization of microfilms by converting reading material into the digital form. </a:t>
            </a:r>
          </a:p>
          <a:p>
            <a:pPr algn="just"/>
            <a:endParaRPr lang="en-US" sz="1800" dirty="0">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5340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3321D-90F5-403E-A60E-64E0E117993D}"/>
              </a:ext>
            </a:extLst>
          </p:cNvPr>
          <p:cNvSpPr>
            <a:spLocks noGrp="1"/>
          </p:cNvSpPr>
          <p:nvPr>
            <p:ph type="title"/>
          </p:nvPr>
        </p:nvSpPr>
        <p:spPr/>
        <p:txBody>
          <a:bodyPr>
            <a:normAutofit/>
          </a:bodyPr>
          <a:lstStyle/>
          <a:p>
            <a:pPr algn="ctr"/>
            <a:r>
              <a:rPr lang="en-US" dirty="0">
                <a:latin typeface="Times New Roman" panose="02020603050405020304" pitchFamily="18" charset="0"/>
                <a:cs typeface="Times New Roman" panose="02020603050405020304" pitchFamily="18" charset="0"/>
              </a:rPr>
              <a:t>7.  </a:t>
            </a:r>
            <a:r>
              <a:rPr lang="en-US" u="sng" dirty="0">
                <a:latin typeface="Times New Roman" panose="02020603050405020304" pitchFamily="18" charset="0"/>
                <a:cs typeface="Times New Roman" panose="02020603050405020304" pitchFamily="18" charset="0"/>
              </a:rPr>
              <a:t>ACTIVITIES OF THE REGIONAL CENTRES OF ICHR</a:t>
            </a:r>
            <a:endParaRPr lang="en-IN"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FF52EC2-B6BB-4A96-B665-9A12A1FA2958}"/>
              </a:ext>
            </a:extLst>
          </p:cNvPr>
          <p:cNvSpPr>
            <a:spLocks noGrp="1"/>
          </p:cNvSpPr>
          <p:nvPr>
            <p:ph idx="1"/>
          </p:nvPr>
        </p:nvSpPr>
        <p:spPr/>
        <p:txBody>
          <a:bodyPr>
            <a:normAutofit lnSpcReduction="10000"/>
          </a:bodyPr>
          <a:lstStyle/>
          <a:p>
            <a:pPr algn="just"/>
            <a:r>
              <a:rPr lang="en-IN" sz="1800" dirty="0">
                <a:latin typeface="Times New Roman" panose="02020603050405020304" pitchFamily="18" charset="0"/>
                <a:cs typeface="Times New Roman" panose="02020603050405020304" pitchFamily="18" charset="0"/>
              </a:rPr>
              <a:t> It organises seminars, workshop, Conferences, Lecture Series Programme, Meetings , Books exhibition etc.</a:t>
            </a:r>
          </a:p>
          <a:p>
            <a:pPr algn="just"/>
            <a:r>
              <a:rPr lang="en-US" sz="1800" dirty="0">
                <a:latin typeface="Times New Roman" panose="02020603050405020304" pitchFamily="18" charset="0"/>
                <a:cs typeface="Times New Roman" panose="02020603050405020304" pitchFamily="18" charset="0"/>
              </a:rPr>
              <a:t> It encourages young scholars in the field of history.</a:t>
            </a:r>
          </a:p>
          <a:p>
            <a:pPr algn="just"/>
            <a:r>
              <a:rPr lang="en-US" sz="1800" dirty="0">
                <a:latin typeface="Times New Roman" panose="02020603050405020304" pitchFamily="18" charset="0"/>
                <a:cs typeface="Times New Roman" panose="02020603050405020304" pitchFamily="18" charset="0"/>
              </a:rPr>
              <a:t>It brings the historians of the different regions together for interactive exchanges of ideas on issues of history.</a:t>
            </a:r>
          </a:p>
          <a:p>
            <a:pPr algn="just"/>
            <a:r>
              <a:rPr lang="en-US" sz="1800" dirty="0">
                <a:latin typeface="Times New Roman" panose="02020603050405020304" pitchFamily="18" charset="0"/>
                <a:cs typeface="Times New Roman" panose="02020603050405020304" pitchFamily="18" charset="0"/>
              </a:rPr>
              <a:t>It serves as a link between the historians of the different regions (National and International communities).</a:t>
            </a:r>
          </a:p>
          <a:p>
            <a:pPr algn="just"/>
            <a:r>
              <a:rPr lang="en-US" sz="1800" dirty="0">
                <a:latin typeface="Times New Roman" panose="02020603050405020304" pitchFamily="18" charset="0"/>
                <a:cs typeface="Times New Roman" panose="02020603050405020304" pitchFamily="18" charset="0"/>
              </a:rPr>
              <a:t> It collaborates with the Universities and other institutions of research on various academic </a:t>
            </a:r>
            <a:r>
              <a:rPr lang="en-IN" sz="1800" dirty="0">
                <a:latin typeface="Times New Roman" panose="02020603050405020304" pitchFamily="18" charset="0"/>
                <a:cs typeface="Times New Roman" panose="02020603050405020304" pitchFamily="18" charset="0"/>
              </a:rPr>
              <a:t>programmes</a:t>
            </a:r>
            <a:r>
              <a:rPr lang="en-US" sz="1800" dirty="0">
                <a:latin typeface="Times New Roman" panose="02020603050405020304" pitchFamily="18" charset="0"/>
                <a:cs typeface="Times New Roman" panose="02020603050405020304" pitchFamily="18" charset="0"/>
              </a:rPr>
              <a:t> .</a:t>
            </a:r>
          </a:p>
          <a:p>
            <a:endParaRPr lang="en-IN" sz="1800" dirty="0">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8604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D229AC-657A-44B5-BE86-E30E81A123F0}"/>
              </a:ext>
            </a:extLst>
          </p:cNvPr>
          <p:cNvSpPr>
            <a:spLocks noGrp="1"/>
          </p:cNvSpPr>
          <p:nvPr>
            <p:ph idx="1"/>
          </p:nvPr>
        </p:nvSpPr>
        <p:spPr>
          <a:xfrm>
            <a:off x="1451579" y="85725"/>
            <a:ext cx="9603275" cy="5380621"/>
          </a:xfrm>
        </p:spPr>
        <p:txBody>
          <a:bodyPr>
            <a:normAutofit fontScale="92500" lnSpcReduction="20000"/>
          </a:bodyPr>
          <a:lstStyle/>
          <a:p>
            <a:pPr marL="457200" indent="-457200">
              <a:buFont typeface="+mj-lt"/>
              <a:buAutoNum type="arabicPeriod"/>
            </a:pP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a:latin typeface="Times New Roman" panose="02020603050405020304" pitchFamily="18" charset="0"/>
              <a:cs typeface="Times New Roman" panose="02020603050405020304" pitchFamily="18" charset="0"/>
            </a:endParaRPr>
          </a:p>
          <a:p>
            <a:pPr marL="0" indent="0" algn="ctr">
              <a:buNone/>
            </a:pPr>
            <a:r>
              <a:rPr lang="en-US" sz="3500" u="sng" dirty="0">
                <a:latin typeface="Times New Roman" panose="02020603050405020304" pitchFamily="18" charset="0"/>
                <a:cs typeface="Times New Roman" panose="02020603050405020304" pitchFamily="18" charset="0"/>
              </a:rPr>
              <a:t>CONTENT</a:t>
            </a:r>
          </a:p>
          <a:p>
            <a:pPr marL="457200" indent="-457200">
              <a:buFont typeface="+mj-lt"/>
              <a:buAutoNum type="arabicPeriod"/>
            </a:pPr>
            <a:endParaRPr lang="en-US" sz="18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1800" dirty="0">
                <a:latin typeface="Times New Roman" panose="02020603050405020304" pitchFamily="18" charset="0"/>
                <a:cs typeface="Times New Roman" panose="02020603050405020304" pitchFamily="18" charset="0"/>
              </a:rPr>
              <a:t>Introduction</a:t>
            </a:r>
          </a:p>
          <a:p>
            <a:pPr marL="457200" indent="-457200" algn="just">
              <a:buFont typeface="+mj-lt"/>
              <a:buAutoNum type="arabicPeriod"/>
            </a:pPr>
            <a:r>
              <a:rPr lang="en-US" sz="1800" dirty="0">
                <a:latin typeface="Times New Roman" panose="02020603050405020304" pitchFamily="18" charset="0"/>
                <a:cs typeface="Times New Roman" panose="02020603050405020304" pitchFamily="18" charset="0"/>
              </a:rPr>
              <a:t>Organizational Structure</a:t>
            </a:r>
          </a:p>
          <a:p>
            <a:pPr marL="457200" indent="-457200" algn="just">
              <a:buFont typeface="+mj-lt"/>
              <a:buAutoNum type="arabicPeriod"/>
            </a:pPr>
            <a:r>
              <a:rPr lang="en-US" sz="1800" dirty="0">
                <a:latin typeface="Times New Roman" panose="02020603050405020304" pitchFamily="18" charset="0"/>
                <a:cs typeface="Times New Roman" panose="02020603050405020304" pitchFamily="18" charset="0"/>
              </a:rPr>
              <a:t>Vision/Mission</a:t>
            </a:r>
          </a:p>
          <a:p>
            <a:pPr marL="457200" indent="-457200" algn="just">
              <a:buFont typeface="+mj-lt"/>
              <a:buAutoNum type="arabicPeriod"/>
            </a:pPr>
            <a:r>
              <a:rPr lang="en-US" sz="1800" dirty="0">
                <a:latin typeface="Times New Roman" panose="02020603050405020304" pitchFamily="18" charset="0"/>
                <a:cs typeface="Times New Roman" panose="02020603050405020304" pitchFamily="18" charset="0"/>
              </a:rPr>
              <a:t>Aims and Objectives</a:t>
            </a:r>
          </a:p>
          <a:p>
            <a:pPr marL="457200" indent="-457200" algn="just">
              <a:buFont typeface="+mj-lt"/>
              <a:buAutoNum type="arabicPeriod"/>
            </a:pPr>
            <a:r>
              <a:rPr lang="en-IN" sz="1800" dirty="0">
                <a:latin typeface="Times New Roman" panose="02020603050405020304" pitchFamily="18" charset="0"/>
                <a:cs typeface="Times New Roman" panose="02020603050405020304" pitchFamily="18" charset="0"/>
              </a:rPr>
              <a:t>Functions</a:t>
            </a:r>
          </a:p>
          <a:p>
            <a:pPr marL="457200" indent="-457200" algn="just">
              <a:buFont typeface="+mj-lt"/>
              <a:buAutoNum type="arabicPeriod"/>
            </a:pPr>
            <a:r>
              <a:rPr lang="en-IN" sz="1800" dirty="0">
                <a:latin typeface="Times New Roman" panose="02020603050405020304" pitchFamily="18" charset="0"/>
                <a:cs typeface="Times New Roman" panose="02020603050405020304" pitchFamily="18" charset="0"/>
              </a:rPr>
              <a:t>Library and Documentation Centre</a:t>
            </a:r>
          </a:p>
          <a:p>
            <a:pPr marL="457200" indent="-457200" algn="just">
              <a:buFont typeface="+mj-lt"/>
              <a:buAutoNum type="arabicPeriod"/>
            </a:pPr>
            <a:r>
              <a:rPr lang="en-IN" sz="1800" dirty="0">
                <a:latin typeface="Times New Roman" panose="02020603050405020304" pitchFamily="18" charset="0"/>
                <a:cs typeface="Times New Roman" panose="02020603050405020304" pitchFamily="18" charset="0"/>
              </a:rPr>
              <a:t>Activities of Regional Centres of ICHR</a:t>
            </a:r>
          </a:p>
          <a:p>
            <a:pPr marL="457200" indent="-457200" algn="just">
              <a:buFont typeface="+mj-lt"/>
              <a:buAutoNum type="arabicPeriod"/>
            </a:pPr>
            <a:r>
              <a:rPr lang="en-IN" sz="1800" dirty="0">
                <a:latin typeface="Times New Roman" panose="02020603050405020304" pitchFamily="18" charset="0"/>
                <a:cs typeface="Times New Roman" panose="02020603050405020304" pitchFamily="18" charset="0"/>
              </a:rPr>
              <a:t>Conclusion</a:t>
            </a:r>
          </a:p>
          <a:p>
            <a:pPr marL="457200" indent="-457200" algn="just">
              <a:buFont typeface="+mj-lt"/>
              <a:buAutoNum type="arabicPeriod"/>
            </a:pPr>
            <a:r>
              <a:rPr lang="en-IN" sz="1800" dirty="0">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2416786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E0CCE8-1BBB-494D-842B-F24C87EF0209}"/>
              </a:ext>
            </a:extLst>
          </p:cNvPr>
          <p:cNvSpPr>
            <a:spLocks noGrp="1"/>
          </p:cNvSpPr>
          <p:nvPr>
            <p:ph idx="1"/>
          </p:nvPr>
        </p:nvSpPr>
        <p:spPr>
          <a:xfrm>
            <a:off x="1457324" y="752476"/>
            <a:ext cx="9629775" cy="4751970"/>
          </a:xfrm>
        </p:spPr>
        <p:txBody>
          <a:bodyPr>
            <a:normAutofit lnSpcReduction="10000"/>
          </a:bodyPr>
          <a:lstStyle/>
          <a:p>
            <a:pPr marL="0" indent="0" algn="ctr">
              <a:buNone/>
            </a:pPr>
            <a:r>
              <a:rPr lang="en-US" sz="3200" dirty="0">
                <a:latin typeface="Times New Roman" panose="02020603050405020304" pitchFamily="18" charset="0"/>
                <a:cs typeface="Times New Roman" panose="02020603050405020304" pitchFamily="18" charset="0"/>
              </a:rPr>
              <a:t>8.  </a:t>
            </a:r>
            <a:r>
              <a:rPr lang="en-US" sz="3200" u="sng" dirty="0">
                <a:latin typeface="Times New Roman" panose="02020603050405020304" pitchFamily="18" charset="0"/>
                <a:cs typeface="Times New Roman" panose="02020603050405020304" pitchFamily="18" charset="0"/>
              </a:rPr>
              <a:t>CONCLUSION</a:t>
            </a:r>
          </a:p>
          <a:p>
            <a:pPr marL="0" indent="0" algn="ctr">
              <a:buNone/>
            </a:pPr>
            <a:endParaRPr lang="en-US" sz="3200" u="sng" dirty="0">
              <a:latin typeface="Times New Roman" panose="02020603050405020304" pitchFamily="18" charset="0"/>
              <a:cs typeface="Times New Roman" panose="02020603050405020304" pitchFamily="18" charset="0"/>
            </a:endParaRPr>
          </a:p>
          <a:p>
            <a:pPr marL="0" indent="0" algn="just">
              <a:buNone/>
            </a:pPr>
            <a:r>
              <a:rPr lang="en-US" sz="1800" dirty="0">
                <a:latin typeface="Times New Roman" panose="02020603050405020304" pitchFamily="18" charset="0"/>
                <a:cs typeface="Times New Roman" panose="02020603050405020304" pitchFamily="18" charset="0"/>
              </a:rPr>
              <a:t>The Government of India (now, MHRD) on 27th March 1972 founded the ICHR on the recommendation of a Working Group set up by the Government of India in December 1971. The primary objective of the Council is to promote and give direction to historical research and to encourage and foster objective and scientific writing of history. Enhancing the academic standard of the output of ICHR activities has been the foremost objective. The Council organizes national/international level seminars and workshops on the themes of historical significance. It maintains a well equipped Library-cum-Documentation Centre with facilities of DELNET and J-STOR at the Headquarters at New Delhi. The Council runs three regional</a:t>
            </a:r>
            <a:r>
              <a:rPr lang="en-IN" sz="1800" dirty="0">
                <a:latin typeface="Times New Roman" panose="02020603050405020304" pitchFamily="18" charset="0"/>
                <a:cs typeface="Times New Roman" panose="02020603050405020304" pitchFamily="18" charset="0"/>
              </a:rPr>
              <a:t> centres </a:t>
            </a:r>
            <a:r>
              <a:rPr lang="en-US" sz="1800" dirty="0">
                <a:latin typeface="Times New Roman" panose="02020603050405020304" pitchFamily="18" charset="0"/>
                <a:cs typeface="Times New Roman" panose="02020603050405020304" pitchFamily="18" charset="0"/>
              </a:rPr>
              <a:t>.These </a:t>
            </a:r>
            <a:r>
              <a:rPr lang="en-IN" sz="1800" dirty="0">
                <a:latin typeface="Times New Roman" panose="02020603050405020304" pitchFamily="18" charset="0"/>
                <a:cs typeface="Times New Roman" panose="02020603050405020304" pitchFamily="18" charset="0"/>
              </a:rPr>
              <a:t>centres </a:t>
            </a:r>
            <a:r>
              <a:rPr lang="en-US" sz="1800" dirty="0">
                <a:latin typeface="Times New Roman" panose="02020603050405020304" pitchFamily="18" charset="0"/>
                <a:cs typeface="Times New Roman" panose="02020603050405020304" pitchFamily="18" charset="0"/>
              </a:rPr>
              <a:t>have been actively involved in helping scholars carry out their research by providing library infrastructure and organizing regional and state level seminars, symposia, workshops, exhibitions, etc.</a:t>
            </a:r>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8532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4CC9D6-B97A-4D27-B6DA-4551A3023247}"/>
              </a:ext>
            </a:extLst>
          </p:cNvPr>
          <p:cNvSpPr>
            <a:spLocks noGrp="1"/>
          </p:cNvSpPr>
          <p:nvPr>
            <p:ph idx="1"/>
          </p:nvPr>
        </p:nvSpPr>
        <p:spPr>
          <a:xfrm>
            <a:off x="1451579" y="609600"/>
            <a:ext cx="9603275" cy="4856745"/>
          </a:xfrm>
        </p:spPr>
        <p:txBody>
          <a:bodyPr>
            <a:normAutofit/>
          </a:bodyPr>
          <a:lstStyle/>
          <a:p>
            <a:pPr marL="0" indent="0" algn="just">
              <a:buNone/>
            </a:pPr>
            <a:endParaRPr lang="en-US" dirty="0">
              <a:latin typeface="Times New Roman" panose="02020603050405020304" pitchFamily="18" charset="0"/>
              <a:cs typeface="Times New Roman" panose="02020603050405020304" pitchFamily="18" charset="0"/>
            </a:endParaRPr>
          </a:p>
          <a:p>
            <a:pPr marL="0" indent="0" algn="ctr">
              <a:buNone/>
            </a:pPr>
            <a:r>
              <a:rPr lang="en-US" sz="3200" dirty="0">
                <a:latin typeface="Times New Roman" panose="02020603050405020304" pitchFamily="18" charset="0"/>
                <a:cs typeface="Times New Roman" panose="02020603050405020304" pitchFamily="18" charset="0"/>
              </a:rPr>
              <a:t>9.  </a:t>
            </a:r>
            <a:r>
              <a:rPr lang="en-US" sz="3200" u="sng" dirty="0">
                <a:latin typeface="Times New Roman" panose="02020603050405020304" pitchFamily="18" charset="0"/>
                <a:cs typeface="Times New Roman" panose="02020603050405020304" pitchFamily="18" charset="0"/>
              </a:rPr>
              <a:t>REFERENCES</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sz="1800" dirty="0">
                <a:latin typeface="Times New Roman" panose="02020603050405020304" pitchFamily="18" charset="0"/>
                <a:cs typeface="Times New Roman" panose="02020603050405020304" pitchFamily="18" charset="0"/>
                <a:hlinkClick r:id="rId2"/>
              </a:rPr>
              <a:t>http://ichr.ac.in</a:t>
            </a:r>
            <a:r>
              <a:rPr lang="en-US" sz="1800" dirty="0">
                <a:solidFill>
                  <a:srgbClr val="FF0000"/>
                </a:solidFill>
                <a:latin typeface="Times New Roman" panose="02020603050405020304" pitchFamily="18" charset="0"/>
                <a:cs typeface="Times New Roman" panose="02020603050405020304" pitchFamily="18" charset="0"/>
                <a:hlinkClick r:id="rId2"/>
              </a:rPr>
              <a:t>/</a:t>
            </a:r>
            <a:endParaRPr lang="en-US" sz="1800" dirty="0">
              <a:latin typeface="Times New Roman" panose="02020603050405020304" pitchFamily="18" charset="0"/>
              <a:cs typeface="Times New Roman" panose="02020603050405020304" pitchFamily="18" charset="0"/>
            </a:endParaRPr>
          </a:p>
          <a:p>
            <a:pPr algn="just"/>
            <a:r>
              <a:rPr lang="en-US" sz="1800" b="0" i="0" dirty="0">
                <a:solidFill>
                  <a:srgbClr val="1A0DAB"/>
                </a:solidFill>
                <a:effectLst/>
                <a:latin typeface="Times New Roman" panose="02020603050405020304" pitchFamily="18" charset="0"/>
                <a:cs typeface="Times New Roman" panose="02020603050405020304" pitchFamily="18" charset="0"/>
                <a:hlinkClick r:id="rId3"/>
              </a:rPr>
              <a:t>Annual Report : Indian Council of Historical Research</a:t>
            </a:r>
          </a:p>
          <a:p>
            <a:pPr algn="just"/>
            <a:r>
              <a:rPr lang="en-US" sz="1800" b="0" i="0" dirty="0">
                <a:solidFill>
                  <a:srgbClr val="1A0DAB"/>
                </a:solidFill>
                <a:effectLst/>
                <a:latin typeface="Times New Roman" panose="02020603050405020304" pitchFamily="18" charset="0"/>
                <a:cs typeface="Times New Roman" panose="02020603050405020304" pitchFamily="18" charset="0"/>
                <a:hlinkClick r:id="rId3"/>
              </a:rPr>
              <a:t>https://www.education.gov.in/sites/upload_files/mhrd/files/Report-ICHR_0.pdf</a:t>
            </a:r>
          </a:p>
          <a:p>
            <a:pPr algn="l"/>
            <a:endParaRPr lang="en-IN"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462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CF9B4E-D53F-4F1D-A8A8-7760852333AF}"/>
              </a:ext>
            </a:extLst>
          </p:cNvPr>
          <p:cNvSpPr>
            <a:spLocks noGrp="1"/>
          </p:cNvSpPr>
          <p:nvPr>
            <p:ph idx="1"/>
          </p:nvPr>
        </p:nvSpPr>
        <p:spPr>
          <a:xfrm>
            <a:off x="233362" y="552450"/>
            <a:ext cx="11725275" cy="5210175"/>
          </a:xfrm>
        </p:spPr>
        <p:txBody>
          <a:bodyPr>
            <a:normAutofit lnSpcReduction="10000"/>
          </a:bodyPr>
          <a:lstStyle/>
          <a:p>
            <a:pPr marL="0" indent="0" algn="ctr">
              <a:buNone/>
            </a:pPr>
            <a:r>
              <a:rPr lang="en-US" sz="2800" b="1" dirty="0">
                <a:latin typeface="Times New Roman" panose="02020603050405020304" pitchFamily="18" charset="0"/>
                <a:cs typeface="Times New Roman" panose="02020603050405020304" pitchFamily="18" charset="0"/>
              </a:rPr>
              <a:t>1.</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u="sng" dirty="0">
                <a:latin typeface="Times New Roman" panose="02020603050405020304" pitchFamily="18" charset="0"/>
                <a:cs typeface="Times New Roman" panose="02020603050405020304" pitchFamily="18" charset="0"/>
              </a:rPr>
              <a:t>INTRODUCTION</a:t>
            </a:r>
            <a:endParaRPr lang="en-US" sz="2800" dirty="0"/>
          </a:p>
          <a:p>
            <a:pPr marL="457200"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57200" indent="-457200">
              <a:buFont typeface="+mj-lt"/>
              <a:buAutoNum type="arabicParenR"/>
            </a:pPr>
            <a:endParaRPr lang="en-IN" sz="1800" dirty="0">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a:p>
            <a:pPr marL="228600" marR="0" lvl="0" indent="-228600" algn="just" defTabSz="914400" rtl="0" eaLnBrk="1" fontAlgn="auto" latinLnBrk="0" hangingPunct="1">
              <a:lnSpc>
                <a:spcPct val="120000"/>
              </a:lnSpc>
              <a:spcBef>
                <a:spcPts val="1000"/>
              </a:spcBef>
              <a:spcAft>
                <a:spcPts val="0"/>
              </a:spcAft>
              <a:buClr>
                <a:srgbClr val="B71E42"/>
              </a:buClr>
              <a:buSzPct val="100000"/>
              <a:buFont typeface="Arial" panose="020B0604020202020204" pitchFamily="34" charset="0"/>
              <a:buChar char="•"/>
              <a:tabLst/>
              <a:defRPr/>
            </a:pPr>
            <a:r>
              <a:rPr lang="en-IN" sz="1800" dirty="0">
                <a:latin typeface="Times New Roman" panose="02020603050405020304" pitchFamily="18" charset="0"/>
                <a:cs typeface="Times New Roman" panose="02020603050405020304" pitchFamily="18" charset="0"/>
              </a:rPr>
              <a:t> </a:t>
            </a:r>
            <a:r>
              <a:rPr kumimoji="0" lang="en-IN"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Indian Council of Historical Research (ICHR) is an autonomous organization under the Ministry of Education , Government of India.</a:t>
            </a:r>
          </a:p>
          <a:p>
            <a:pPr marL="228600" marR="0" lvl="0" indent="-228600" algn="just" defTabSz="914400" rtl="0" eaLnBrk="1" fontAlgn="auto" latinLnBrk="0" hangingPunct="1">
              <a:lnSpc>
                <a:spcPct val="120000"/>
              </a:lnSpc>
              <a:spcBef>
                <a:spcPts val="1000"/>
              </a:spcBef>
              <a:spcAft>
                <a:spcPts val="0"/>
              </a:spcAft>
              <a:buClr>
                <a:srgbClr val="B71E42"/>
              </a:buClr>
              <a:buSzPct val="100000"/>
              <a:buFont typeface="Arial" panose="020B0604020202020204" pitchFamily="34" charset="0"/>
              <a:buChar char="•"/>
              <a:tabLst/>
              <a:defRPr/>
            </a:pPr>
            <a:r>
              <a:rPr lang="en-IN" sz="1800" dirty="0">
                <a:solidFill>
                  <a:prstClr val="black"/>
                </a:solidFill>
                <a:latin typeface="Times New Roman" panose="02020603050405020304" pitchFamily="18" charset="0"/>
                <a:cs typeface="Times New Roman" panose="02020603050405020304" pitchFamily="18" charset="0"/>
              </a:rPr>
              <a:t>It was established by the Ministry of Education and Social Welfare, Govt. of India on 27</a:t>
            </a:r>
            <a:r>
              <a:rPr lang="en-IN" sz="1800" baseline="30000" dirty="0">
                <a:solidFill>
                  <a:prstClr val="black"/>
                </a:solidFill>
                <a:latin typeface="Times New Roman" panose="02020603050405020304" pitchFamily="18" charset="0"/>
                <a:cs typeface="Times New Roman" panose="02020603050405020304" pitchFamily="18" charset="0"/>
              </a:rPr>
              <a:t>th</a:t>
            </a:r>
            <a:r>
              <a:rPr lang="en-IN" sz="1800" dirty="0">
                <a:solidFill>
                  <a:prstClr val="black"/>
                </a:solidFill>
                <a:latin typeface="Times New Roman" panose="02020603050405020304" pitchFamily="18" charset="0"/>
                <a:cs typeface="Times New Roman" panose="02020603050405020304" pitchFamily="18" charset="0"/>
              </a:rPr>
              <a:t> March 1972 on the recommendation of a working group which was setup by the Government of India in December 1971.</a:t>
            </a:r>
          </a:p>
          <a:p>
            <a:pPr marL="228600" marR="0" lvl="0" indent="-228600" algn="just" defTabSz="914400" rtl="0" eaLnBrk="1" fontAlgn="auto" latinLnBrk="0" hangingPunct="1">
              <a:lnSpc>
                <a:spcPct val="120000"/>
              </a:lnSpc>
              <a:spcBef>
                <a:spcPts val="1000"/>
              </a:spcBef>
              <a:spcAft>
                <a:spcPts val="0"/>
              </a:spcAft>
              <a:buClr>
                <a:srgbClr val="B71E42"/>
              </a:buClr>
              <a:buSzPct val="100000"/>
              <a:buFont typeface="Arial" panose="020B0604020202020204" pitchFamily="34" charset="0"/>
              <a:buChar char="•"/>
              <a:tabLst/>
              <a:defRPr/>
            </a:pPr>
            <a:r>
              <a:rPr kumimoji="0" lang="en-IN"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ICHR was registered under Societies Registration Act ( Act XXI of 1860) being an act for registration of Literary, Scientific and Charitable Societies of India.</a:t>
            </a:r>
          </a:p>
          <a:p>
            <a:pPr algn="just">
              <a:buClr>
                <a:srgbClr val="B71E42"/>
              </a:buClr>
              <a:defRPr/>
            </a:pPr>
            <a:r>
              <a:rPr kumimoji="0" lang="en-IN"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Centre of  ICHR is in Delhi with</a:t>
            </a:r>
            <a:r>
              <a:rPr lang="en-IN" sz="1800" dirty="0">
                <a:solidFill>
                  <a:prstClr val="black"/>
                </a:solidFill>
                <a:latin typeface="Times New Roman" panose="02020603050405020304" pitchFamily="18" charset="0"/>
                <a:cs typeface="Times New Roman" panose="02020603050405020304" pitchFamily="18" charset="0"/>
              </a:rPr>
              <a:t> Three other R</a:t>
            </a:r>
            <a:r>
              <a:rPr kumimoji="0" lang="en-IN"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egional</a:t>
            </a:r>
            <a:r>
              <a:rPr kumimoji="0" lang="en-IN"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Centres- Western Regional Centre (WRC) in Pune (Maharashtra), Southern Regional Centre (SRC) in Bengaluru (Karnataka), and North East Regional Centre in Guwahati (Assam).</a:t>
            </a:r>
          </a:p>
          <a:p>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10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2B6AA-138E-4E47-BD65-4730ED0F311F}"/>
              </a:ext>
            </a:extLst>
          </p:cNvPr>
          <p:cNvSpPr>
            <a:spLocks noGrp="1"/>
          </p:cNvSpPr>
          <p:nvPr>
            <p:ph type="title"/>
          </p:nvPr>
        </p:nvSpPr>
        <p:spPr>
          <a:xfrm>
            <a:off x="1451579" y="447675"/>
            <a:ext cx="9603275" cy="1171575"/>
          </a:xfrm>
        </p:spPr>
        <p:txBody>
          <a:bodyPr>
            <a:normAutofit fontScale="90000"/>
          </a:bodyPr>
          <a:lstStyle/>
          <a:p>
            <a:pPr algn="ctr"/>
            <a:r>
              <a:rPr lang="en-US" b="1" dirty="0">
                <a:latin typeface="Times New Roman" panose="02020603050405020304" pitchFamily="18" charset="0"/>
                <a:cs typeface="Times New Roman" panose="02020603050405020304" pitchFamily="18" charset="0"/>
              </a:rPr>
              <a:t>2.</a:t>
            </a:r>
            <a:r>
              <a:rPr lang="en-US" b="1" dirty="0">
                <a:solidFill>
                  <a:srgbClr val="FF0000"/>
                </a:solidFill>
                <a:latin typeface="Times New Roman" panose="02020603050405020304" pitchFamily="18" charset="0"/>
                <a:cs typeface="Times New Roman" panose="02020603050405020304" pitchFamily="18" charset="0"/>
              </a:rPr>
              <a:t>  </a:t>
            </a:r>
            <a:r>
              <a:rPr lang="en-US" b="1" u="sng" dirty="0">
                <a:latin typeface="Times New Roman" panose="02020603050405020304" pitchFamily="18" charset="0"/>
                <a:cs typeface="Times New Roman" panose="02020603050405020304" pitchFamily="18" charset="0"/>
              </a:rPr>
              <a:t>ORGANIZATIONAL STRUCTURE</a:t>
            </a:r>
            <a:br>
              <a:rPr lang="en-US" b="1" u="sng" dirty="0">
                <a:latin typeface="Times New Roman" panose="02020603050405020304" pitchFamily="18" charset="0"/>
                <a:cs typeface="Times New Roman" panose="02020603050405020304" pitchFamily="18" charset="0"/>
              </a:rPr>
            </a:br>
            <a:br>
              <a:rPr lang="en-US" b="1" u="sng"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The council of</a:t>
            </a:r>
            <a:r>
              <a:rPr lang="en-US" sz="1800" u="sng" dirty="0">
                <a:latin typeface="Times New Roman" panose="02020603050405020304" pitchFamily="18" charset="0"/>
                <a:cs typeface="Times New Roman" panose="02020603050405020304" pitchFamily="18" charset="0"/>
              </a:rPr>
              <a:t> </a:t>
            </a:r>
            <a:r>
              <a:rPr lang="en-US" sz="1800" u="sng" dirty="0" err="1">
                <a:latin typeface="Times New Roman" panose="02020603050405020304" pitchFamily="18" charset="0"/>
                <a:cs typeface="Times New Roman" panose="02020603050405020304" pitchFamily="18" charset="0"/>
              </a:rPr>
              <a:t>Ichr</a:t>
            </a:r>
            <a:r>
              <a:rPr lang="en-US" sz="1800" u="sng"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consists of the following members:</a:t>
            </a:r>
            <a:br>
              <a:rPr lang="en-US" sz="1800" dirty="0">
                <a:latin typeface="Times New Roman" panose="02020603050405020304" pitchFamily="18" charset="0"/>
                <a:cs typeface="Times New Roman" panose="02020603050405020304" pitchFamily="18" charset="0"/>
              </a:rPr>
            </a:br>
            <a:endParaRPr lang="en-IN"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08D66A7-0623-4D6F-87AC-06263DC42F5D}"/>
              </a:ext>
            </a:extLst>
          </p:cNvPr>
          <p:cNvSpPr>
            <a:spLocks noGrp="1"/>
          </p:cNvSpPr>
          <p:nvPr>
            <p:ph idx="1"/>
          </p:nvPr>
        </p:nvSpPr>
        <p:spPr>
          <a:xfrm>
            <a:off x="390525" y="2009774"/>
            <a:ext cx="11534775" cy="3456571"/>
          </a:xfrm>
        </p:spPr>
        <p:txBody>
          <a:bodyPr>
            <a:normAutofit lnSpcReduction="10000"/>
          </a:bodyPr>
          <a:lstStyle/>
          <a:p>
            <a:pPr algn="just"/>
            <a:r>
              <a:rPr lang="en-US" sz="1800" dirty="0">
                <a:latin typeface="Times New Roman" panose="02020603050405020304" pitchFamily="18" charset="0"/>
                <a:cs typeface="Times New Roman" panose="02020603050405020304" pitchFamily="18" charset="0"/>
              </a:rPr>
              <a:t>An eminent historian nominated by the Government of India who shall be the Chairman of the Council.</a:t>
            </a:r>
          </a:p>
          <a:p>
            <a:pPr algn="just"/>
            <a:r>
              <a:rPr lang="en-US" sz="1800" dirty="0">
                <a:latin typeface="Times New Roman" panose="02020603050405020304" pitchFamily="18" charset="0"/>
                <a:cs typeface="Times New Roman" panose="02020603050405020304" pitchFamily="18" charset="0"/>
              </a:rPr>
              <a:t>Eighteen historians nominated by the Government of India.</a:t>
            </a:r>
          </a:p>
          <a:p>
            <a:pPr algn="just"/>
            <a:r>
              <a:rPr lang="en-US" sz="1800" dirty="0">
                <a:latin typeface="Times New Roman" panose="02020603050405020304" pitchFamily="18" charset="0"/>
                <a:cs typeface="Times New Roman" panose="02020603050405020304" pitchFamily="18" charset="0"/>
              </a:rPr>
              <a:t>Representative of the UGC.</a:t>
            </a:r>
          </a:p>
          <a:p>
            <a:pPr algn="just"/>
            <a:r>
              <a:rPr lang="en-US" sz="1800" dirty="0">
                <a:latin typeface="Times New Roman" panose="02020603050405020304" pitchFamily="18" charset="0"/>
                <a:cs typeface="Times New Roman" panose="02020603050405020304" pitchFamily="18" charset="0"/>
              </a:rPr>
              <a:t>Director General,</a:t>
            </a:r>
            <a:r>
              <a:rPr lang="en-IN" sz="1800" dirty="0">
                <a:latin typeface="Times New Roman" panose="02020603050405020304" pitchFamily="18" charset="0"/>
                <a:cs typeface="Times New Roman" panose="02020603050405020304" pitchFamily="18" charset="0"/>
              </a:rPr>
              <a:t> </a:t>
            </a:r>
            <a:r>
              <a:rPr lang="en-IN" sz="1800" dirty="0" err="1">
                <a:latin typeface="Times New Roman" panose="02020603050405020304" pitchFamily="18" charset="0"/>
                <a:cs typeface="Times New Roman" panose="02020603050405020304" pitchFamily="18" charset="0"/>
              </a:rPr>
              <a:t>Archaelogical</a:t>
            </a:r>
            <a:r>
              <a:rPr lang="en-IN"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Survey of India.</a:t>
            </a:r>
          </a:p>
          <a:p>
            <a:pPr algn="just"/>
            <a:r>
              <a:rPr lang="en-IN" sz="1800" dirty="0">
                <a:latin typeface="Times New Roman" panose="02020603050405020304" pitchFamily="18" charset="0"/>
                <a:cs typeface="Times New Roman" panose="02020603050405020304" pitchFamily="18" charset="0"/>
              </a:rPr>
              <a:t>Director General, National Archives of India.</a:t>
            </a:r>
          </a:p>
          <a:p>
            <a:pPr algn="just"/>
            <a:r>
              <a:rPr lang="en-IN" sz="1800" dirty="0">
                <a:latin typeface="Times New Roman" panose="02020603050405020304" pitchFamily="18" charset="0"/>
                <a:cs typeface="Times New Roman" panose="02020603050405020304" pitchFamily="18" charset="0"/>
              </a:rPr>
              <a:t>The council Secretariat is headed by the Member Secretary who functions as the Chief Executive Officer (CEO) for implementation of decisions.</a:t>
            </a:r>
          </a:p>
          <a:p>
            <a:pPr algn="just"/>
            <a:r>
              <a:rPr lang="en-IN" sz="1800" dirty="0">
                <a:latin typeface="Times New Roman" panose="02020603050405020304" pitchFamily="18" charset="0"/>
                <a:cs typeface="Times New Roman" panose="02020603050405020304" pitchFamily="18" charset="0"/>
              </a:rPr>
              <a:t>The council mainly consists of  two Committees- the Administrative Committee and the Research Projects Committee. </a:t>
            </a:r>
          </a:p>
          <a:p>
            <a:pPr marL="0" indent="0" algn="just">
              <a:buNone/>
            </a:pPr>
            <a:endParaRPr lang="en-IN" sz="1800" dirty="0">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6712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3F6854-70A9-4050-8427-105E39EF203E}"/>
              </a:ext>
            </a:extLst>
          </p:cNvPr>
          <p:cNvSpPr>
            <a:spLocks noGrp="1"/>
          </p:cNvSpPr>
          <p:nvPr>
            <p:ph idx="1"/>
          </p:nvPr>
        </p:nvSpPr>
        <p:spPr/>
        <p:txBody>
          <a:bodyPr/>
          <a:lstStyle/>
          <a:p>
            <a:pPr algn="just"/>
            <a:r>
              <a:rPr lang="en-US" sz="1800" dirty="0">
                <a:latin typeface="Times New Roman" panose="02020603050405020304" pitchFamily="18" charset="0"/>
                <a:cs typeface="Times New Roman" panose="02020603050405020304" pitchFamily="18" charset="0"/>
              </a:rPr>
              <a:t>Other committees of ICHR are Study Grant Committee; Junior Research Fellowship Committee; Foreign Travel Grants Committee; the Sources Committee(Ancient, Medieval and Modern); Publications Committee; Library Committee; Administrative Reforms Committee; Advisory Committee on Martyrs Project; Economic History Committee; Advisory Committee on 1857 Project.</a:t>
            </a:r>
          </a:p>
          <a:p>
            <a:pPr algn="just"/>
            <a:r>
              <a:rPr lang="en-US" sz="1800" dirty="0">
                <a:latin typeface="Times New Roman" panose="02020603050405020304" pitchFamily="18" charset="0"/>
                <a:cs typeface="Times New Roman" panose="02020603050405020304" pitchFamily="18" charset="0"/>
              </a:rPr>
              <a:t>During the year 2015-16 the ICHR received a total sum of Rs. 1938.87 lakh from the Ministry of Human Resource Development as a financial grant.</a:t>
            </a:r>
          </a:p>
          <a:p>
            <a:endParaRPr lang="en-IN" dirty="0"/>
          </a:p>
        </p:txBody>
      </p:sp>
    </p:spTree>
    <p:extLst>
      <p:ext uri="{BB962C8B-B14F-4D97-AF65-F5344CB8AC3E}">
        <p14:creationId xmlns:p14="http://schemas.microsoft.com/office/powerpoint/2010/main" val="3370231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67C27A-F01E-4DF9-9FF7-B414E2595C1E}"/>
              </a:ext>
            </a:extLst>
          </p:cNvPr>
          <p:cNvSpPr>
            <a:spLocks noGrp="1"/>
          </p:cNvSpPr>
          <p:nvPr>
            <p:ph idx="1"/>
          </p:nvPr>
        </p:nvSpPr>
        <p:spPr>
          <a:xfrm>
            <a:off x="295275" y="-238125"/>
            <a:ext cx="11687175" cy="6067426"/>
          </a:xfrm>
        </p:spPr>
        <p:txBody>
          <a:bodyPr>
            <a:normAutofit/>
          </a:bodyPr>
          <a:lstStyle/>
          <a:p>
            <a:pPr marL="0" indent="0" algn="ctr">
              <a:buNone/>
            </a:pPr>
            <a:endParaRPr lang="en-US" sz="3200" b="1" u="sng" dirty="0">
              <a:latin typeface="Times New Roman" panose="02020603050405020304" pitchFamily="18" charset="0"/>
              <a:cs typeface="Times New Roman" panose="02020603050405020304" pitchFamily="18" charset="0"/>
            </a:endParaRPr>
          </a:p>
          <a:p>
            <a:pPr marL="0" indent="0" algn="ctr">
              <a:buNone/>
            </a:pPr>
            <a:r>
              <a:rPr lang="en-US" sz="3200" b="1" dirty="0">
                <a:latin typeface="Times New Roman" panose="02020603050405020304" pitchFamily="18" charset="0"/>
                <a:cs typeface="Times New Roman" panose="02020603050405020304" pitchFamily="18" charset="0"/>
              </a:rPr>
              <a:t>3.</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u="sng" dirty="0">
                <a:latin typeface="Times New Roman" panose="02020603050405020304" pitchFamily="18" charset="0"/>
                <a:cs typeface="Times New Roman" panose="02020603050405020304" pitchFamily="18" charset="0"/>
              </a:rPr>
              <a:t>VISION/MISSION</a:t>
            </a:r>
          </a:p>
          <a:p>
            <a:pPr marL="0" indent="0">
              <a:buNone/>
            </a:pPr>
            <a:endParaRPr lang="en-US" sz="2800" b="1" u="sng" dirty="0">
              <a:latin typeface="Times New Roman" panose="02020603050405020304" pitchFamily="18" charset="0"/>
              <a:cs typeface="Times New Roman" panose="02020603050405020304" pitchFamily="18" charset="0"/>
            </a:endParaRPr>
          </a:p>
          <a:p>
            <a:pPr algn="just"/>
            <a:r>
              <a:rPr lang="en-IN" sz="1800" dirty="0">
                <a:latin typeface="Times New Roman" panose="02020603050405020304" pitchFamily="18" charset="0"/>
                <a:cs typeface="Times New Roman" panose="02020603050405020304" pitchFamily="18" charset="0"/>
              </a:rPr>
              <a:t>The development and adoption of the new historical methods have a relevance not only for the study of history but in improving and updating techniques and methods of Social Sciences and Humanities also.</a:t>
            </a:r>
          </a:p>
          <a:p>
            <a:pPr algn="just"/>
            <a:r>
              <a:rPr lang="en-IN" sz="1800" dirty="0">
                <a:latin typeface="Times New Roman" panose="02020603050405020304" pitchFamily="18" charset="0"/>
                <a:cs typeface="Times New Roman" panose="02020603050405020304" pitchFamily="18" charset="0"/>
              </a:rPr>
              <a:t>Giving a proper direction to historical research, encouraging and fostering objectives and scientific writing of history is being increasingly recognized in the country.</a:t>
            </a:r>
          </a:p>
          <a:p>
            <a:pPr algn="just"/>
            <a:r>
              <a:rPr lang="en-IN" sz="1800" dirty="0">
                <a:latin typeface="Times New Roman" panose="02020603050405020304" pitchFamily="18" charset="0"/>
                <a:cs typeface="Times New Roman" panose="02020603050405020304" pitchFamily="18" charset="0"/>
              </a:rPr>
              <a:t>It covers history in its broader aspect including the history of art, literature and philosophy and related subjects such as archaeology, numismatics, epigraphy the historical study of manuscripts. It also promotes the study of any subject with a strong historical bias and content.</a:t>
            </a:r>
          </a:p>
          <a:p>
            <a:pPr algn="just"/>
            <a:r>
              <a:rPr lang="en-IN" sz="1800" dirty="0">
                <a:latin typeface="Times New Roman" panose="02020603050405020304" pitchFamily="18" charset="0"/>
                <a:cs typeface="Times New Roman" panose="02020603050405020304" pitchFamily="18" charset="0"/>
              </a:rPr>
              <a:t>It assists to promote Scientific research in history and also associates with universities and research institutes not only in India but abroad also.</a:t>
            </a:r>
          </a:p>
          <a:p>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0020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5C5F1D-BF21-4443-A90A-146C2E966A73}"/>
              </a:ext>
            </a:extLst>
          </p:cNvPr>
          <p:cNvSpPr>
            <a:spLocks noGrp="1"/>
          </p:cNvSpPr>
          <p:nvPr>
            <p:ph idx="1"/>
          </p:nvPr>
        </p:nvSpPr>
        <p:spPr>
          <a:xfrm>
            <a:off x="419100" y="352425"/>
            <a:ext cx="11487150" cy="5181599"/>
          </a:xfrm>
        </p:spPr>
        <p:txBody>
          <a:bodyPr>
            <a:normAutofit fontScale="92500"/>
          </a:bodyPr>
          <a:lstStyle/>
          <a:p>
            <a:pPr marL="0" indent="0" algn="ctr">
              <a:buNone/>
            </a:pPr>
            <a:r>
              <a:rPr lang="en-US" sz="3200" b="1" dirty="0">
                <a:latin typeface="Times New Roman" panose="02020603050405020304" pitchFamily="18" charset="0"/>
                <a:cs typeface="Times New Roman" panose="02020603050405020304" pitchFamily="18" charset="0"/>
              </a:rPr>
              <a:t>4.</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u="sng" dirty="0">
                <a:latin typeface="Times New Roman" panose="02020603050405020304" pitchFamily="18" charset="0"/>
                <a:cs typeface="Times New Roman" panose="02020603050405020304" pitchFamily="18" charset="0"/>
              </a:rPr>
              <a:t>AIMS AND OBJECTIVES</a:t>
            </a:r>
          </a:p>
          <a:p>
            <a:pPr marL="0" indent="0" algn="ctr">
              <a:buNone/>
            </a:pPr>
            <a:r>
              <a:rPr lang="en-IN" sz="1800" dirty="0">
                <a:latin typeface="Times New Roman" panose="02020603050405020304" pitchFamily="18" charset="0"/>
                <a:cs typeface="Times New Roman" panose="02020603050405020304" pitchFamily="18" charset="0"/>
              </a:rPr>
              <a:t>According to Memorandum of Association (MOA), aims and objectives of ICHR are as follows:</a:t>
            </a:r>
          </a:p>
          <a:p>
            <a:pPr marL="0" indent="0">
              <a:buNone/>
            </a:pPr>
            <a:endParaRPr lang="en-IN" sz="1800" dirty="0">
              <a:latin typeface="Times New Roman" panose="02020603050405020304" pitchFamily="18" charset="0"/>
              <a:cs typeface="Times New Roman" panose="02020603050405020304" pitchFamily="18" charset="0"/>
            </a:endParaRPr>
          </a:p>
          <a:p>
            <a:pPr algn="just"/>
            <a:r>
              <a:rPr lang="en-IN" sz="1800" dirty="0">
                <a:latin typeface="Times New Roman" panose="02020603050405020304" pitchFamily="18" charset="0"/>
                <a:cs typeface="Times New Roman" panose="02020603050405020304" pitchFamily="18" charset="0"/>
              </a:rPr>
              <a:t>The primary aim and objective of the ICHR is to promote and give directions to historical research and to encourage the objectives and scientific writing of history.</a:t>
            </a:r>
          </a:p>
          <a:p>
            <a:pPr algn="just"/>
            <a:r>
              <a:rPr lang="en-IN" sz="1800" dirty="0">
                <a:latin typeface="Times New Roman" panose="02020603050405020304" pitchFamily="18" charset="0"/>
                <a:cs typeface="Times New Roman" panose="02020603050405020304" pitchFamily="18" charset="0"/>
              </a:rPr>
              <a:t>To review the process of historical research from time to time and indicate the new areas where research needs to be especially promoted.</a:t>
            </a:r>
          </a:p>
          <a:p>
            <a:pPr algn="just"/>
            <a:r>
              <a:rPr lang="en-IN" sz="1800" dirty="0">
                <a:latin typeface="Times New Roman" panose="02020603050405020304" pitchFamily="18" charset="0"/>
                <a:cs typeface="Times New Roman" panose="02020603050405020304" pitchFamily="18" charset="0"/>
              </a:rPr>
              <a:t>To sponsor historical research programmes and assist institutions and organisations which are engaged in historical research.</a:t>
            </a:r>
          </a:p>
          <a:p>
            <a:pPr algn="just"/>
            <a:r>
              <a:rPr lang="en-IN" sz="1800" dirty="0">
                <a:latin typeface="Times New Roman" panose="02020603050405020304" pitchFamily="18" charset="0"/>
                <a:cs typeface="Times New Roman" panose="02020603050405020304" pitchFamily="18" charset="0"/>
              </a:rPr>
              <a:t>Provide technical assistance to individuals or institutions  for the formulation of historical research programme and to support institutional arrangements for training in research methodology.</a:t>
            </a:r>
          </a:p>
          <a:p>
            <a:pPr marL="0" indent="0">
              <a:buNone/>
            </a:pPr>
            <a:endParaRPr lang="en-IN" sz="1800" dirty="0">
              <a:latin typeface="Times New Roman" panose="02020603050405020304" pitchFamily="18" charset="0"/>
              <a:cs typeface="Times New Roman" panose="02020603050405020304" pitchFamily="18" charset="0"/>
            </a:endParaRPr>
          </a:p>
          <a:p>
            <a:pPr marL="0" indent="0" algn="r">
              <a:buNone/>
            </a:pPr>
            <a:r>
              <a:rPr lang="en-IN" sz="1800" b="1" dirty="0">
                <a:latin typeface="Times New Roman" panose="02020603050405020304" pitchFamily="18" charset="0"/>
                <a:cs typeface="Times New Roman" panose="02020603050405020304" pitchFamily="18" charset="0"/>
              </a:rPr>
              <a:t>CONTINUE…</a:t>
            </a:r>
          </a:p>
          <a:p>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4542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8A3BB-8C77-4EDE-95DB-D162910C9716}"/>
              </a:ext>
            </a:extLst>
          </p:cNvPr>
          <p:cNvSpPr>
            <a:spLocks noGrp="1"/>
          </p:cNvSpPr>
          <p:nvPr>
            <p:ph idx="1"/>
          </p:nvPr>
        </p:nvSpPr>
        <p:spPr>
          <a:xfrm>
            <a:off x="314325" y="2066925"/>
            <a:ext cx="10740529" cy="3695700"/>
          </a:xfrm>
        </p:spPr>
        <p:txBody>
          <a:bodyPr>
            <a:normAutofit/>
          </a:bodyPr>
          <a:lstStyle/>
          <a:p>
            <a:pPr algn="just"/>
            <a:r>
              <a:rPr lang="en-US" sz="1800" dirty="0">
                <a:latin typeface="Times New Roman" panose="02020603050405020304" pitchFamily="18" charset="0"/>
                <a:cs typeface="Times New Roman" panose="02020603050405020304" pitchFamily="18" charset="0"/>
              </a:rPr>
              <a:t>To develop and support </a:t>
            </a:r>
            <a:r>
              <a:rPr lang="en-IN" sz="1800" dirty="0">
                <a:latin typeface="Times New Roman" panose="02020603050405020304" pitchFamily="18" charset="0"/>
                <a:cs typeface="Times New Roman" panose="02020603050405020304" pitchFamily="18" charset="0"/>
              </a:rPr>
              <a:t>centre</a:t>
            </a:r>
            <a:r>
              <a:rPr lang="en-US" sz="1800" dirty="0">
                <a:latin typeface="Times New Roman" panose="02020603050405020304" pitchFamily="18" charset="0"/>
                <a:cs typeface="Times New Roman" panose="02020603050405020304" pitchFamily="18" charset="0"/>
              </a:rPr>
              <a:t>s for documentation and reference Service on historical research.</a:t>
            </a:r>
          </a:p>
          <a:p>
            <a:pPr algn="just"/>
            <a:r>
              <a:rPr lang="en-US" sz="1800" dirty="0">
                <a:latin typeface="Times New Roman" panose="02020603050405020304" pitchFamily="18" charset="0"/>
                <a:cs typeface="Times New Roman" panose="02020603050405020304" pitchFamily="18" charset="0"/>
              </a:rPr>
              <a:t>To maintain a National Register of research workers in history and their fields of specialization.</a:t>
            </a:r>
          </a:p>
          <a:p>
            <a:pPr algn="just"/>
            <a:r>
              <a:rPr lang="en-US" sz="1800" dirty="0">
                <a:latin typeface="Times New Roman" panose="02020603050405020304" pitchFamily="18" charset="0"/>
                <a:cs typeface="Times New Roman" panose="02020603050405020304" pitchFamily="18" charset="0"/>
              </a:rPr>
              <a:t>To coordinate research activities in the field of historical research.</a:t>
            </a:r>
          </a:p>
          <a:p>
            <a:pPr algn="just"/>
            <a:r>
              <a:rPr lang="en-US" sz="1800" dirty="0">
                <a:latin typeface="Times New Roman" panose="02020603050405020304" pitchFamily="18" charset="0"/>
                <a:cs typeface="Times New Roman" panose="02020603050405020304" pitchFamily="18" charset="0"/>
              </a:rPr>
              <a:t>To organize , sponsor and support seminars, workshops and conferences for the promotion and utilization of historical research.</a:t>
            </a:r>
          </a:p>
          <a:p>
            <a:pPr algn="just"/>
            <a:r>
              <a:rPr lang="en-US" sz="1800" dirty="0">
                <a:latin typeface="Times New Roman" panose="02020603050405020304" pitchFamily="18" charset="0"/>
                <a:cs typeface="Times New Roman" panose="02020603050405020304" pitchFamily="18" charset="0"/>
              </a:rPr>
              <a:t>To encourage the production of popular literature which would foster an objective understanding of India’s cultural heritage.</a:t>
            </a:r>
          </a:p>
          <a:p>
            <a:pPr marL="0" indent="0">
              <a:buNone/>
            </a:pPr>
            <a:endParaRPr lang="en-I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956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06EB7-D14A-43B8-BCF8-295A3B034406}"/>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5.  </a:t>
            </a:r>
            <a:r>
              <a:rPr lang="en-US" b="1" u="sng" dirty="0">
                <a:latin typeface="Times New Roman" panose="02020603050405020304" pitchFamily="18" charset="0"/>
                <a:cs typeface="Times New Roman" panose="02020603050405020304" pitchFamily="18" charset="0"/>
              </a:rPr>
              <a:t>FUNCTIONS</a:t>
            </a:r>
            <a:endParaRPr lang="en-IN"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32C2C4B-E0A8-4C25-9887-8087A2F5A27D}"/>
              </a:ext>
            </a:extLst>
          </p:cNvPr>
          <p:cNvSpPr>
            <a:spLocks noGrp="1"/>
          </p:cNvSpPr>
          <p:nvPr>
            <p:ph idx="1"/>
          </p:nvPr>
        </p:nvSpPr>
        <p:spPr>
          <a:xfrm>
            <a:off x="295275" y="1853753"/>
            <a:ext cx="11601450" cy="4347022"/>
          </a:xfrm>
        </p:spPr>
        <p:txBody>
          <a:bodyPr>
            <a:noAutofit/>
          </a:bodyPr>
          <a:lstStyle/>
          <a:p>
            <a:pPr algn="just"/>
            <a:r>
              <a:rPr lang="en-US" sz="1600" dirty="0">
                <a:latin typeface="Times New Roman" panose="02020603050405020304" pitchFamily="18" charset="0"/>
                <a:cs typeface="Times New Roman" panose="02020603050405020304" pitchFamily="18" charset="0"/>
              </a:rPr>
              <a:t>It provides fellowship and financial assistance to the young teachers in colleges, universities and registered research organizations , as well as to senior research scholars who might need financial support.</a:t>
            </a:r>
          </a:p>
          <a:p>
            <a:pPr algn="just"/>
            <a:r>
              <a:rPr lang="en-US" sz="1600" dirty="0">
                <a:latin typeface="Times New Roman" panose="02020603050405020304" pitchFamily="18" charset="0"/>
                <a:cs typeface="Times New Roman" panose="02020603050405020304" pitchFamily="18" charset="0"/>
              </a:rPr>
              <a:t>It brings historians together by providing financial assistance for holding symposia, seminars, workshops etc. for exchanging views related to history.</a:t>
            </a:r>
          </a:p>
          <a:p>
            <a:pPr algn="just"/>
            <a:r>
              <a:rPr lang="en-US" sz="1600" dirty="0">
                <a:latin typeface="Times New Roman" panose="02020603050405020304" pitchFamily="18" charset="0"/>
                <a:cs typeface="Times New Roman" panose="02020603050405020304" pitchFamily="18" charset="0"/>
              </a:rPr>
              <a:t>It provides </a:t>
            </a:r>
            <a:r>
              <a:rPr lang="en-US" sz="1600" u="sng" dirty="0">
                <a:latin typeface="Times New Roman" panose="02020603050405020304" pitchFamily="18" charset="0"/>
                <a:cs typeface="Times New Roman" panose="02020603050405020304" pitchFamily="18" charset="0"/>
              </a:rPr>
              <a:t>publication Subsidy</a:t>
            </a:r>
            <a:r>
              <a:rPr lang="en-US" sz="1600" dirty="0">
                <a:latin typeface="Times New Roman" panose="02020603050405020304" pitchFamily="18" charset="0"/>
                <a:cs typeface="Times New Roman" panose="02020603050405020304" pitchFamily="18" charset="0"/>
              </a:rPr>
              <a:t> to the seminars, conference proceedings and journals so that these publications may reach to research scholars.</a:t>
            </a:r>
          </a:p>
          <a:p>
            <a:pPr algn="just"/>
            <a:r>
              <a:rPr lang="en-US" sz="1600" dirty="0">
                <a:latin typeface="Times New Roman" panose="02020603050405020304" pitchFamily="18" charset="0"/>
                <a:cs typeface="Times New Roman" panose="02020603050405020304" pitchFamily="18" charset="0"/>
              </a:rPr>
              <a:t>It maintains three regional </a:t>
            </a:r>
            <a:r>
              <a:rPr lang="en-IN" sz="1600" dirty="0">
                <a:latin typeface="Times New Roman" panose="02020603050405020304" pitchFamily="18" charset="0"/>
                <a:cs typeface="Times New Roman" panose="02020603050405020304" pitchFamily="18" charset="0"/>
              </a:rPr>
              <a:t>centres</a:t>
            </a:r>
            <a:r>
              <a:rPr lang="en-US" sz="1600" dirty="0">
                <a:latin typeface="Times New Roman" panose="02020603050405020304" pitchFamily="18" charset="0"/>
                <a:cs typeface="Times New Roman" panose="02020603050405020304" pitchFamily="18" charset="0"/>
              </a:rPr>
              <a:t> namely ICHR North-East Regional Centre (Guwahati), ICHR Southern Regional Centre (Bangalore) and ICHR Western Regional Centre which also maintains Library-cum-Documentation Units enriched with research materials for the benefit of scholars and students of their respective regions.</a:t>
            </a:r>
            <a:endParaRPr lang="en-IN" sz="1600" dirty="0">
              <a:latin typeface="Times New Roman" panose="02020603050405020304" pitchFamily="18" charset="0"/>
              <a:cs typeface="Times New Roman" panose="02020603050405020304" pitchFamily="18" charset="0"/>
            </a:endParaRPr>
          </a:p>
          <a:p>
            <a:pPr algn="just"/>
            <a:r>
              <a:rPr lang="en-IN" sz="1600" dirty="0">
                <a:latin typeface="Times New Roman" panose="02020603050405020304" pitchFamily="18" charset="0"/>
                <a:cs typeface="Times New Roman" panose="02020603050405020304" pitchFamily="18" charset="0"/>
              </a:rPr>
              <a:t>It maintains a large and expanding Library-cum-Documentation Centre with facility of DELNET and J-STOR at the Headquarters at New Delhi exclusively for researchers and scholars.</a:t>
            </a:r>
          </a:p>
          <a:p>
            <a:pPr algn="just"/>
            <a:r>
              <a:rPr lang="en-IN" sz="1600" dirty="0">
                <a:latin typeface="Times New Roman" panose="02020603050405020304" pitchFamily="18" charset="0"/>
                <a:cs typeface="Times New Roman" panose="02020603050405020304" pitchFamily="18" charset="0"/>
              </a:rPr>
              <a:t>It provides online bookshop also.</a:t>
            </a:r>
          </a:p>
          <a:p>
            <a:pPr algn="just"/>
            <a:endParaRPr lang="en-IN" sz="1600" dirty="0">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324621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759</TotalTime>
  <Words>1993</Words>
  <Application>Microsoft Office PowerPoint</Application>
  <PresentationFormat>Widescreen</PresentationFormat>
  <Paragraphs>140</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Gill Sans MT</vt:lpstr>
      <vt:lpstr>Times New Roman</vt:lpstr>
      <vt:lpstr>Gallery</vt:lpstr>
      <vt:lpstr>INDIAN COUNCIL OF HISTORICAL RESEARCH</vt:lpstr>
      <vt:lpstr>PowerPoint Presentation</vt:lpstr>
      <vt:lpstr>PowerPoint Presentation</vt:lpstr>
      <vt:lpstr>2.  ORGANIZATIONAL STRUCTURE  The council of Ichr consists of the following members: </vt:lpstr>
      <vt:lpstr>PowerPoint Presentation</vt:lpstr>
      <vt:lpstr>PowerPoint Presentation</vt:lpstr>
      <vt:lpstr>PowerPoint Presentation</vt:lpstr>
      <vt:lpstr>PowerPoint Presentation</vt:lpstr>
      <vt:lpstr>5.  FUNCTIONS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7.  ACTIVITIES OF THE REGIONAL CENTRES OF ICHR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COUNCIL OF HISTORICAL RESEARCH</dc:title>
  <dc:creator>Heenam Gakhar</dc:creator>
  <cp:lastModifiedBy>Heenam Gakhar</cp:lastModifiedBy>
  <cp:revision>66</cp:revision>
  <dcterms:created xsi:type="dcterms:W3CDTF">2021-04-17T07:40:34Z</dcterms:created>
  <dcterms:modified xsi:type="dcterms:W3CDTF">2021-05-01T19:26:11Z</dcterms:modified>
</cp:coreProperties>
</file>